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30"/>
  </p:notesMasterIdLst>
  <p:sldIdLst>
    <p:sldId id="306" r:id="rId5"/>
    <p:sldId id="320" r:id="rId6"/>
    <p:sldId id="321" r:id="rId7"/>
    <p:sldId id="257" r:id="rId8"/>
    <p:sldId id="258" r:id="rId9"/>
    <p:sldId id="259" r:id="rId10"/>
    <p:sldId id="261" r:id="rId11"/>
    <p:sldId id="262" r:id="rId12"/>
    <p:sldId id="314" r:id="rId13"/>
    <p:sldId id="315" r:id="rId14"/>
    <p:sldId id="265" r:id="rId15"/>
    <p:sldId id="316" r:id="rId16"/>
    <p:sldId id="317" r:id="rId17"/>
    <p:sldId id="318" r:id="rId18"/>
    <p:sldId id="268" r:id="rId19"/>
    <p:sldId id="319" r:id="rId20"/>
    <p:sldId id="269" r:id="rId21"/>
    <p:sldId id="270" r:id="rId22"/>
    <p:sldId id="271" r:id="rId23"/>
    <p:sldId id="272" r:id="rId24"/>
    <p:sldId id="273" r:id="rId25"/>
    <p:sldId id="322" r:id="rId26"/>
    <p:sldId id="325" r:id="rId27"/>
    <p:sldId id="324" r:id="rId28"/>
    <p:sldId id="32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D5388C-945B-420F-8F8C-5F69E603A605}" v="69" dt="2023-02-24T20:27:35.5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84967" autoAdjust="0"/>
  </p:normalViewPr>
  <p:slideViewPr>
    <p:cSldViewPr snapToGrid="0">
      <p:cViewPr varScale="1">
        <p:scale>
          <a:sx n="93" d="100"/>
          <a:sy n="93" d="100"/>
        </p:scale>
        <p:origin x="72" y="321"/>
      </p:cViewPr>
      <p:guideLst>
        <p:guide orient="horz" pos="1392"/>
        <p:guide pos="7056"/>
        <p:guide orient="horz"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dway, Haley" userId="54586bf0-b712-469d-a9f0-3e78cca319d1" providerId="ADAL" clId="{17D5388C-945B-420F-8F8C-5F69E603A605}"/>
    <pc:docChg chg="undo redo custSel addSld delSld modSld sldOrd">
      <pc:chgData name="Didway, Haley" userId="54586bf0-b712-469d-a9f0-3e78cca319d1" providerId="ADAL" clId="{17D5388C-945B-420F-8F8C-5F69E603A605}" dt="2023-02-24T20:28:15.261" v="3579" actId="20577"/>
      <pc:docMkLst>
        <pc:docMk/>
      </pc:docMkLst>
      <pc:sldChg chg="modSp">
        <pc:chgData name="Didway, Haley" userId="54586bf0-b712-469d-a9f0-3e78cca319d1" providerId="ADAL" clId="{17D5388C-945B-420F-8F8C-5F69E603A605}" dt="2023-02-22T18:42:16.909" v="2128" actId="20577"/>
        <pc:sldMkLst>
          <pc:docMk/>
          <pc:sldMk cId="0" sldId="257"/>
        </pc:sldMkLst>
        <pc:spChg chg="mod">
          <ac:chgData name="Didway, Haley" userId="54586bf0-b712-469d-a9f0-3e78cca319d1" providerId="ADAL" clId="{17D5388C-945B-420F-8F8C-5F69E603A605}" dt="2023-02-22T18:42:16.909" v="2128" actId="20577"/>
          <ac:spMkLst>
            <pc:docMk/>
            <pc:sldMk cId="0" sldId="257"/>
            <ac:spMk id="60" creationId="{00000000-0000-0000-0000-000000000000}"/>
          </ac:spMkLst>
        </pc:spChg>
      </pc:sldChg>
      <pc:sldChg chg="modSp modAnim">
        <pc:chgData name="Didway, Haley" userId="54586bf0-b712-469d-a9f0-3e78cca319d1" providerId="ADAL" clId="{17D5388C-945B-420F-8F8C-5F69E603A605}" dt="2023-02-23T14:30:20.552" v="2559" actId="20577"/>
        <pc:sldMkLst>
          <pc:docMk/>
          <pc:sldMk cId="0" sldId="261"/>
        </pc:sldMkLst>
        <pc:spChg chg="mod">
          <ac:chgData name="Didway, Haley" userId="54586bf0-b712-469d-a9f0-3e78cca319d1" providerId="ADAL" clId="{17D5388C-945B-420F-8F8C-5F69E603A605}" dt="2023-02-23T14:30:20.552" v="2559" actId="20577"/>
          <ac:spMkLst>
            <pc:docMk/>
            <pc:sldMk cId="0" sldId="261"/>
            <ac:spMk id="88" creationId="{00000000-0000-0000-0000-000000000000}"/>
          </ac:spMkLst>
        </pc:spChg>
      </pc:sldChg>
      <pc:sldChg chg="modSp">
        <pc:chgData name="Didway, Haley" userId="54586bf0-b712-469d-a9f0-3e78cca319d1" providerId="ADAL" clId="{17D5388C-945B-420F-8F8C-5F69E603A605}" dt="2023-02-22T18:41:56.198" v="2104" actId="20577"/>
        <pc:sldMkLst>
          <pc:docMk/>
          <pc:sldMk cId="0" sldId="262"/>
        </pc:sldMkLst>
        <pc:spChg chg="mod">
          <ac:chgData name="Didway, Haley" userId="54586bf0-b712-469d-a9f0-3e78cca319d1" providerId="ADAL" clId="{17D5388C-945B-420F-8F8C-5F69E603A605}" dt="2023-02-22T18:41:56.198" v="2104" actId="20577"/>
          <ac:spMkLst>
            <pc:docMk/>
            <pc:sldMk cId="0" sldId="262"/>
            <ac:spMk id="94" creationId="{00000000-0000-0000-0000-000000000000}"/>
          </ac:spMkLst>
        </pc:spChg>
      </pc:sldChg>
      <pc:sldChg chg="delSp modSp new mod">
        <pc:chgData name="Didway, Haley" userId="54586bf0-b712-469d-a9f0-3e78cca319d1" providerId="ADAL" clId="{17D5388C-945B-420F-8F8C-5F69E603A605}" dt="2023-02-23T20:08:28.869" v="2592" actId="20577"/>
        <pc:sldMkLst>
          <pc:docMk/>
          <pc:sldMk cId="124691511" sldId="320"/>
        </pc:sldMkLst>
        <pc:spChg chg="mod">
          <ac:chgData name="Didway, Haley" userId="54586bf0-b712-469d-a9f0-3e78cca319d1" providerId="ADAL" clId="{17D5388C-945B-420F-8F8C-5F69E603A605}" dt="2023-02-23T20:08:28.869" v="2592" actId="20577"/>
          <ac:spMkLst>
            <pc:docMk/>
            <pc:sldMk cId="124691511" sldId="320"/>
            <ac:spMk id="2" creationId="{E2A377FB-4D3F-8DD5-F964-2B62E008EB14}"/>
          </ac:spMkLst>
        </pc:spChg>
        <pc:spChg chg="del mod">
          <ac:chgData name="Didway, Haley" userId="54586bf0-b712-469d-a9f0-3e78cca319d1" providerId="ADAL" clId="{17D5388C-945B-420F-8F8C-5F69E603A605}" dt="2023-02-23T20:08:04.547" v="2562" actId="478"/>
          <ac:spMkLst>
            <pc:docMk/>
            <pc:sldMk cId="124691511" sldId="320"/>
            <ac:spMk id="3" creationId="{B1370D9A-F98D-73E5-F7F0-9A7F99265915}"/>
          </ac:spMkLst>
        </pc:spChg>
      </pc:sldChg>
      <pc:sldChg chg="addSp delSp modSp new del mod ord">
        <pc:chgData name="Didway, Haley" userId="54586bf0-b712-469d-a9f0-3e78cca319d1" providerId="ADAL" clId="{17D5388C-945B-420F-8F8C-5F69E603A605}" dt="2023-02-23T13:41:28.750" v="2129" actId="47"/>
        <pc:sldMkLst>
          <pc:docMk/>
          <pc:sldMk cId="2930865666" sldId="320"/>
        </pc:sldMkLst>
        <pc:spChg chg="mod">
          <ac:chgData name="Didway, Haley" userId="54586bf0-b712-469d-a9f0-3e78cca319d1" providerId="ADAL" clId="{17D5388C-945B-420F-8F8C-5F69E603A605}" dt="2023-02-22T18:37:06.045" v="1901" actId="20577"/>
          <ac:spMkLst>
            <pc:docMk/>
            <pc:sldMk cId="2930865666" sldId="320"/>
            <ac:spMk id="2" creationId="{A7AD7110-A220-E3FB-3DC3-104D2BB5C1D0}"/>
          </ac:spMkLst>
        </pc:spChg>
        <pc:spChg chg="mod">
          <ac:chgData name="Didway, Haley" userId="54586bf0-b712-469d-a9f0-3e78cca319d1" providerId="ADAL" clId="{17D5388C-945B-420F-8F8C-5F69E603A605}" dt="2023-02-22T18:37:24.535" v="1996" actId="20577"/>
          <ac:spMkLst>
            <pc:docMk/>
            <pc:sldMk cId="2930865666" sldId="320"/>
            <ac:spMk id="3" creationId="{87573D2C-6CED-77F0-BE73-B92FD4C8E320}"/>
          </ac:spMkLst>
        </pc:spChg>
        <pc:inkChg chg="add del">
          <ac:chgData name="Didway, Haley" userId="54586bf0-b712-469d-a9f0-3e78cca319d1" providerId="ADAL" clId="{17D5388C-945B-420F-8F8C-5F69E603A605}" dt="2023-02-22T18:36:53.336" v="1892" actId="9405"/>
          <ac:inkMkLst>
            <pc:docMk/>
            <pc:sldMk cId="2930865666" sldId="320"/>
            <ac:inkMk id="4" creationId="{A79132CF-8C77-2CBF-9364-030908010B16}"/>
          </ac:inkMkLst>
        </pc:inkChg>
        <pc:inkChg chg="add del">
          <ac:chgData name="Didway, Haley" userId="54586bf0-b712-469d-a9f0-3e78cca319d1" providerId="ADAL" clId="{17D5388C-945B-420F-8F8C-5F69E603A605}" dt="2023-02-22T18:36:52.572" v="1891" actId="9405"/>
          <ac:inkMkLst>
            <pc:docMk/>
            <pc:sldMk cId="2930865666" sldId="320"/>
            <ac:inkMk id="5" creationId="{B878ABCD-B7CA-CD01-8408-94A61B79CC06}"/>
          </ac:inkMkLst>
        </pc:inkChg>
      </pc:sldChg>
      <pc:sldChg chg="delSp modSp new del mod">
        <pc:chgData name="Didway, Haley" userId="54586bf0-b712-469d-a9f0-3e78cca319d1" providerId="ADAL" clId="{17D5388C-945B-420F-8F8C-5F69E603A605}" dt="2023-02-23T13:41:28.750" v="2129" actId="47"/>
        <pc:sldMkLst>
          <pc:docMk/>
          <pc:sldMk cId="463945340" sldId="321"/>
        </pc:sldMkLst>
        <pc:spChg chg="mod">
          <ac:chgData name="Didway, Haley" userId="54586bf0-b712-469d-a9f0-3e78cca319d1" providerId="ADAL" clId="{17D5388C-945B-420F-8F8C-5F69E603A605}" dt="2023-02-22T14:34:27.164" v="175" actId="20577"/>
          <ac:spMkLst>
            <pc:docMk/>
            <pc:sldMk cId="463945340" sldId="321"/>
            <ac:spMk id="2" creationId="{7752C44C-D38A-B6FB-74AB-6F50CB728113}"/>
          </ac:spMkLst>
        </pc:spChg>
        <pc:spChg chg="mod">
          <ac:chgData name="Didway, Haley" userId="54586bf0-b712-469d-a9f0-3e78cca319d1" providerId="ADAL" clId="{17D5388C-945B-420F-8F8C-5F69E603A605}" dt="2023-02-22T18:37:58.976" v="2081" actId="20577"/>
          <ac:spMkLst>
            <pc:docMk/>
            <pc:sldMk cId="463945340" sldId="321"/>
            <ac:spMk id="3" creationId="{B7124729-D705-2112-6EC7-46AD2A8F20D6}"/>
          </ac:spMkLst>
        </pc:spChg>
        <pc:spChg chg="del">
          <ac:chgData name="Didway, Haley" userId="54586bf0-b712-469d-a9f0-3e78cca319d1" providerId="ADAL" clId="{17D5388C-945B-420F-8F8C-5F69E603A605}" dt="2023-02-22T14:34:34.132" v="177" actId="478"/>
          <ac:spMkLst>
            <pc:docMk/>
            <pc:sldMk cId="463945340" sldId="321"/>
            <ac:spMk id="4" creationId="{2F04F74A-E5B0-D397-C3C3-F7171265FD84}"/>
          </ac:spMkLst>
        </pc:spChg>
        <pc:spChg chg="del mod">
          <ac:chgData name="Didway, Haley" userId="54586bf0-b712-469d-a9f0-3e78cca319d1" providerId="ADAL" clId="{17D5388C-945B-420F-8F8C-5F69E603A605}" dt="2023-02-22T14:34:43.882" v="179" actId="478"/>
          <ac:spMkLst>
            <pc:docMk/>
            <pc:sldMk cId="463945340" sldId="321"/>
            <ac:spMk id="5" creationId="{4D419E3E-2E1C-37D8-8298-E3B348210741}"/>
          </ac:spMkLst>
        </pc:spChg>
        <pc:spChg chg="del">
          <ac:chgData name="Didway, Haley" userId="54586bf0-b712-469d-a9f0-3e78cca319d1" providerId="ADAL" clId="{17D5388C-945B-420F-8F8C-5F69E603A605}" dt="2023-02-22T14:34:39.439" v="178" actId="478"/>
          <ac:spMkLst>
            <pc:docMk/>
            <pc:sldMk cId="463945340" sldId="321"/>
            <ac:spMk id="6" creationId="{9D92B9A9-1BFD-5DFB-D066-6343E8347DBA}"/>
          </ac:spMkLst>
        </pc:spChg>
      </pc:sldChg>
      <pc:sldChg chg="modSp new mod ord">
        <pc:chgData name="Didway, Haley" userId="54586bf0-b712-469d-a9f0-3e78cca319d1" providerId="ADAL" clId="{17D5388C-945B-420F-8F8C-5F69E603A605}" dt="2023-02-23T20:08:39.078" v="2613" actId="20577"/>
        <pc:sldMkLst>
          <pc:docMk/>
          <pc:sldMk cId="1619006654" sldId="321"/>
        </pc:sldMkLst>
        <pc:spChg chg="mod">
          <ac:chgData name="Didway, Haley" userId="54586bf0-b712-469d-a9f0-3e78cca319d1" providerId="ADAL" clId="{17D5388C-945B-420F-8F8C-5F69E603A605}" dt="2023-02-23T14:25:32.209" v="2284" actId="20577"/>
          <ac:spMkLst>
            <pc:docMk/>
            <pc:sldMk cId="1619006654" sldId="321"/>
            <ac:spMk id="2" creationId="{DC5C037C-0F1D-6BA4-E05E-B5CAACA7D1FF}"/>
          </ac:spMkLst>
        </pc:spChg>
        <pc:spChg chg="mod">
          <ac:chgData name="Didway, Haley" userId="54586bf0-b712-469d-a9f0-3e78cca319d1" providerId="ADAL" clId="{17D5388C-945B-420F-8F8C-5F69E603A605}" dt="2023-02-23T14:25:34.793" v="2292" actId="20577"/>
          <ac:spMkLst>
            <pc:docMk/>
            <pc:sldMk cId="1619006654" sldId="321"/>
            <ac:spMk id="3" creationId="{B9033634-438C-F495-5A42-77764B39CC8A}"/>
          </ac:spMkLst>
        </pc:spChg>
        <pc:spChg chg="mod">
          <ac:chgData name="Didway, Haley" userId="54586bf0-b712-469d-a9f0-3e78cca319d1" providerId="ADAL" clId="{17D5388C-945B-420F-8F8C-5F69E603A605}" dt="2023-02-23T20:08:39.078" v="2613" actId="20577"/>
          <ac:spMkLst>
            <pc:docMk/>
            <pc:sldMk cId="1619006654" sldId="321"/>
            <ac:spMk id="4" creationId="{6B51919F-EF3C-A550-310D-EC9B8361F026}"/>
          </ac:spMkLst>
        </pc:spChg>
        <pc:spChg chg="mod">
          <ac:chgData name="Didway, Haley" userId="54586bf0-b712-469d-a9f0-3e78cca319d1" providerId="ADAL" clId="{17D5388C-945B-420F-8F8C-5F69E603A605}" dt="2023-02-23T20:08:09.423" v="2564" actId="20577"/>
          <ac:spMkLst>
            <pc:docMk/>
            <pc:sldMk cId="1619006654" sldId="321"/>
            <ac:spMk id="5" creationId="{7B40454A-7158-2B9F-AF98-1F175C3E8C86}"/>
          </ac:spMkLst>
        </pc:spChg>
        <pc:spChg chg="mod">
          <ac:chgData name="Didway, Haley" userId="54586bf0-b712-469d-a9f0-3e78cca319d1" providerId="ADAL" clId="{17D5388C-945B-420F-8F8C-5F69E603A605}" dt="2023-02-23T20:08:08.005" v="2563" actId="20577"/>
          <ac:spMkLst>
            <pc:docMk/>
            <pc:sldMk cId="1619006654" sldId="321"/>
            <ac:spMk id="6" creationId="{ED4BD510-1750-F69F-7732-E9D4EA1C9F3F}"/>
          </ac:spMkLst>
        </pc:spChg>
      </pc:sldChg>
      <pc:sldChg chg="new del">
        <pc:chgData name="Didway, Haley" userId="54586bf0-b712-469d-a9f0-3e78cca319d1" providerId="ADAL" clId="{17D5388C-945B-420F-8F8C-5F69E603A605}" dt="2023-02-23T14:25:21.143" v="2264" actId="2696"/>
        <pc:sldMkLst>
          <pc:docMk/>
          <pc:sldMk cId="2723872760" sldId="321"/>
        </pc:sldMkLst>
      </pc:sldChg>
      <pc:sldChg chg="addSp delSp modSp new mod">
        <pc:chgData name="Didway, Haley" userId="54586bf0-b712-469d-a9f0-3e78cca319d1" providerId="ADAL" clId="{17D5388C-945B-420F-8F8C-5F69E603A605}" dt="2023-02-24T20:28:15.261" v="3579" actId="20577"/>
        <pc:sldMkLst>
          <pc:docMk/>
          <pc:sldMk cId="2363982202" sldId="322"/>
        </pc:sldMkLst>
        <pc:spChg chg="add mod">
          <ac:chgData name="Didway, Haley" userId="54586bf0-b712-469d-a9f0-3e78cca319d1" providerId="ADAL" clId="{17D5388C-945B-420F-8F8C-5F69E603A605}" dt="2023-02-24T20:06:46.456" v="3364" actId="34122"/>
          <ac:spMkLst>
            <pc:docMk/>
            <pc:sldMk cId="2363982202" sldId="322"/>
            <ac:spMk id="2" creationId="{67209EF3-0AE7-4274-9DD6-63AA1BD5FCC2}"/>
          </ac:spMkLst>
        </pc:spChg>
        <pc:spChg chg="add mod">
          <ac:chgData name="Didway, Haley" userId="54586bf0-b712-469d-a9f0-3e78cca319d1" providerId="ADAL" clId="{17D5388C-945B-420F-8F8C-5F69E603A605}" dt="2023-02-24T20:28:15.261" v="3579" actId="20577"/>
          <ac:spMkLst>
            <pc:docMk/>
            <pc:sldMk cId="2363982202" sldId="322"/>
            <ac:spMk id="3" creationId="{6A22BD74-4A9A-684B-E3A6-59D3D20D6250}"/>
          </ac:spMkLst>
        </pc:spChg>
        <pc:spChg chg="del mod">
          <ac:chgData name="Didway, Haley" userId="54586bf0-b712-469d-a9f0-3e78cca319d1" providerId="ADAL" clId="{17D5388C-945B-420F-8F8C-5F69E603A605}" dt="2023-02-24T20:05:05.419" v="3225"/>
          <ac:spMkLst>
            <pc:docMk/>
            <pc:sldMk cId="2363982202" sldId="322"/>
            <ac:spMk id="3" creationId="{F22E561B-A834-34E8-29F4-D5AE661BECF1}"/>
          </ac:spMkLst>
        </pc:spChg>
        <pc:spChg chg="add mod">
          <ac:chgData name="Didway, Haley" userId="54586bf0-b712-469d-a9f0-3e78cca319d1" providerId="ADAL" clId="{17D5388C-945B-420F-8F8C-5F69E603A605}" dt="2023-02-24T20:05:00.864" v="3224" actId="20577"/>
          <ac:spMkLst>
            <pc:docMk/>
            <pc:sldMk cId="2363982202" sldId="322"/>
            <ac:spMk id="6" creationId="{B98B3C22-9618-1519-A53E-760B2543BCEA}"/>
          </ac:spMkLst>
        </pc:spChg>
        <pc:spChg chg="add mod">
          <ac:chgData name="Didway, Haley" userId="54586bf0-b712-469d-a9f0-3e78cca319d1" providerId="ADAL" clId="{17D5388C-945B-420F-8F8C-5F69E603A605}" dt="2023-02-24T20:11:11.654" v="3542" actId="20577"/>
          <ac:spMkLst>
            <pc:docMk/>
            <pc:sldMk cId="2363982202" sldId="322"/>
            <ac:spMk id="7" creationId="{10D0C99B-C972-10E4-3430-BBA24EAEEFCE}"/>
          </ac:spMkLst>
        </pc:spChg>
        <pc:grpChg chg="del mod">
          <ac:chgData name="Didway, Haley" userId="54586bf0-b712-469d-a9f0-3e78cca319d1" providerId="ADAL" clId="{17D5388C-945B-420F-8F8C-5F69E603A605}" dt="2023-02-24T20:07:11.815" v="3372"/>
          <ac:grpSpMkLst>
            <pc:docMk/>
            <pc:sldMk cId="2363982202" sldId="322"/>
            <ac:grpSpMk id="15" creationId="{3EB7E5B7-1A4E-3C5F-B383-094A67AF5C4E}"/>
          </ac:grpSpMkLst>
        </pc:grpChg>
        <pc:grpChg chg="mod">
          <ac:chgData name="Didway, Haley" userId="54586bf0-b712-469d-a9f0-3e78cca319d1" providerId="ADAL" clId="{17D5388C-945B-420F-8F8C-5F69E603A605}" dt="2023-02-24T20:07:11.815" v="3372"/>
          <ac:grpSpMkLst>
            <pc:docMk/>
            <pc:sldMk cId="2363982202" sldId="322"/>
            <ac:grpSpMk id="18" creationId="{37A8C741-3089-5F4A-1756-4119B6535C8B}"/>
          </ac:grpSpMkLst>
        </pc:grpChg>
        <pc:grpChg chg="mod">
          <ac:chgData name="Didway, Haley" userId="54586bf0-b712-469d-a9f0-3e78cca319d1" providerId="ADAL" clId="{17D5388C-945B-420F-8F8C-5F69E603A605}" dt="2023-02-24T20:09:42.178" v="3402"/>
          <ac:grpSpMkLst>
            <pc:docMk/>
            <pc:sldMk cId="2363982202" sldId="322"/>
            <ac:grpSpMk id="22" creationId="{D0CB4187-3739-1E88-CB5E-BE210AA9EC9C}"/>
          </ac:grpSpMkLst>
        </pc:grpChg>
        <pc:grpChg chg="mod">
          <ac:chgData name="Didway, Haley" userId="54586bf0-b712-469d-a9f0-3e78cca319d1" providerId="ADAL" clId="{17D5388C-945B-420F-8F8C-5F69E603A605}" dt="2023-02-24T20:09:08.550" v="3385"/>
          <ac:grpSpMkLst>
            <pc:docMk/>
            <pc:sldMk cId="2363982202" sldId="322"/>
            <ac:grpSpMk id="29" creationId="{6612B5B1-B3C1-EB3A-33EF-F3107E908DBD}"/>
          </ac:grpSpMkLst>
        </pc:grpChg>
        <pc:picChg chg="add mod">
          <ac:chgData name="Didway, Haley" userId="54586bf0-b712-469d-a9f0-3e78cca319d1" providerId="ADAL" clId="{17D5388C-945B-420F-8F8C-5F69E603A605}" dt="2023-02-24T20:05:57.547" v="3344" actId="1076"/>
          <ac:picMkLst>
            <pc:docMk/>
            <pc:sldMk cId="2363982202" sldId="322"/>
            <ac:picMk id="5" creationId="{D8B11CD8-4B63-B4FD-8F10-B6B8257B6B81}"/>
          </ac:picMkLst>
        </pc:picChg>
        <pc:inkChg chg="add del">
          <ac:chgData name="Didway, Haley" userId="54586bf0-b712-469d-a9f0-3e78cca319d1" providerId="ADAL" clId="{17D5388C-945B-420F-8F8C-5F69E603A605}" dt="2023-02-24T20:06:30.913" v="3360" actId="9405"/>
          <ac:inkMkLst>
            <pc:docMk/>
            <pc:sldMk cId="2363982202" sldId="322"/>
            <ac:inkMk id="8" creationId="{C62BB7D2-8D81-7E13-17D2-A4189BFA6ED5}"/>
          </ac:inkMkLst>
        </pc:inkChg>
        <pc:inkChg chg="add del">
          <ac:chgData name="Didway, Haley" userId="54586bf0-b712-469d-a9f0-3e78cca319d1" providerId="ADAL" clId="{17D5388C-945B-420F-8F8C-5F69E603A605}" dt="2023-02-24T20:06:46.456" v="3364" actId="34122"/>
          <ac:inkMkLst>
            <pc:docMk/>
            <pc:sldMk cId="2363982202" sldId="322"/>
            <ac:inkMk id="9" creationId="{FDEBE1C1-68A8-77E5-C2F2-95405DED26EC}"/>
          </ac:inkMkLst>
        </pc:inkChg>
        <pc:inkChg chg="add del">
          <ac:chgData name="Didway, Haley" userId="54586bf0-b712-469d-a9f0-3e78cca319d1" providerId="ADAL" clId="{17D5388C-945B-420F-8F8C-5F69E603A605}" dt="2023-02-24T20:06:45.055" v="3363" actId="9405"/>
          <ac:inkMkLst>
            <pc:docMk/>
            <pc:sldMk cId="2363982202" sldId="322"/>
            <ac:inkMk id="10" creationId="{4E942242-03FC-DB1E-C998-EA5932891514}"/>
          </ac:inkMkLst>
        </pc:inkChg>
        <pc:inkChg chg="add">
          <ac:chgData name="Didway, Haley" userId="54586bf0-b712-469d-a9f0-3e78cca319d1" providerId="ADAL" clId="{17D5388C-945B-420F-8F8C-5F69E603A605}" dt="2023-02-24T20:06:53.676" v="3365" actId="9405"/>
          <ac:inkMkLst>
            <pc:docMk/>
            <pc:sldMk cId="2363982202" sldId="322"/>
            <ac:inkMk id="11" creationId="{10DF974E-BFA4-B7EF-32BF-6CB1A5459653}"/>
          </ac:inkMkLst>
        </pc:inkChg>
        <pc:inkChg chg="add">
          <ac:chgData name="Didway, Haley" userId="54586bf0-b712-469d-a9f0-3e78cca319d1" providerId="ADAL" clId="{17D5388C-945B-420F-8F8C-5F69E603A605}" dt="2023-02-24T20:06:57.819" v="3366" actId="9405"/>
          <ac:inkMkLst>
            <pc:docMk/>
            <pc:sldMk cId="2363982202" sldId="322"/>
            <ac:inkMk id="12" creationId="{4EB4C753-E709-7190-83DC-465D8D38DA06}"/>
          </ac:inkMkLst>
        </pc:inkChg>
        <pc:inkChg chg="add mod">
          <ac:chgData name="Didway, Haley" userId="54586bf0-b712-469d-a9f0-3e78cca319d1" providerId="ADAL" clId="{17D5388C-945B-420F-8F8C-5F69E603A605}" dt="2023-02-24T20:07:11.815" v="3372"/>
          <ac:inkMkLst>
            <pc:docMk/>
            <pc:sldMk cId="2363982202" sldId="322"/>
            <ac:inkMk id="13" creationId="{59DDE509-ED4B-21BB-92C9-60544948DE12}"/>
          </ac:inkMkLst>
        </pc:inkChg>
        <pc:inkChg chg="add mod">
          <ac:chgData name="Didway, Haley" userId="54586bf0-b712-469d-a9f0-3e78cca319d1" providerId="ADAL" clId="{17D5388C-945B-420F-8F8C-5F69E603A605}" dt="2023-02-24T20:07:11.815" v="3372"/>
          <ac:inkMkLst>
            <pc:docMk/>
            <pc:sldMk cId="2363982202" sldId="322"/>
            <ac:inkMk id="14" creationId="{BD2FC14F-8089-779B-335D-11A7416D82F9}"/>
          </ac:inkMkLst>
        </pc:inkChg>
        <pc:inkChg chg="add mod">
          <ac:chgData name="Didway, Haley" userId="54586bf0-b712-469d-a9f0-3e78cca319d1" providerId="ADAL" clId="{17D5388C-945B-420F-8F8C-5F69E603A605}" dt="2023-02-24T20:07:11.815" v="3372"/>
          <ac:inkMkLst>
            <pc:docMk/>
            <pc:sldMk cId="2363982202" sldId="322"/>
            <ac:inkMk id="16" creationId="{BE24F26E-D26A-F933-09EB-4DAAAC5F07F9}"/>
          </ac:inkMkLst>
        </pc:inkChg>
        <pc:inkChg chg="add mod">
          <ac:chgData name="Didway, Haley" userId="54586bf0-b712-469d-a9f0-3e78cca319d1" providerId="ADAL" clId="{17D5388C-945B-420F-8F8C-5F69E603A605}" dt="2023-02-24T20:07:11.815" v="3372"/>
          <ac:inkMkLst>
            <pc:docMk/>
            <pc:sldMk cId="2363982202" sldId="322"/>
            <ac:inkMk id="17" creationId="{1E90E663-612C-6D3F-86FB-61E2E1CEAF1C}"/>
          </ac:inkMkLst>
        </pc:inkChg>
        <pc:inkChg chg="add mod">
          <ac:chgData name="Didway, Haley" userId="54586bf0-b712-469d-a9f0-3e78cca319d1" providerId="ADAL" clId="{17D5388C-945B-420F-8F8C-5F69E603A605}" dt="2023-02-24T20:09:42.178" v="3402"/>
          <ac:inkMkLst>
            <pc:docMk/>
            <pc:sldMk cId="2363982202" sldId="322"/>
            <ac:inkMk id="19" creationId="{B6DA2731-7730-42B5-BF02-D9F6719D58F2}"/>
          </ac:inkMkLst>
        </pc:inkChg>
        <pc:inkChg chg="add mod">
          <ac:chgData name="Didway, Haley" userId="54586bf0-b712-469d-a9f0-3e78cca319d1" providerId="ADAL" clId="{17D5388C-945B-420F-8F8C-5F69E603A605}" dt="2023-02-24T20:09:42.178" v="3402"/>
          <ac:inkMkLst>
            <pc:docMk/>
            <pc:sldMk cId="2363982202" sldId="322"/>
            <ac:inkMk id="20" creationId="{84D6C6B3-90E4-B3E2-8774-CCFB3E550384}"/>
          </ac:inkMkLst>
        </pc:inkChg>
        <pc:inkChg chg="add del">
          <ac:chgData name="Didway, Haley" userId="54586bf0-b712-469d-a9f0-3e78cca319d1" providerId="ADAL" clId="{17D5388C-945B-420F-8F8C-5F69E603A605}" dt="2023-02-24T20:09:42.176" v="3401" actId="9405"/>
          <ac:inkMkLst>
            <pc:docMk/>
            <pc:sldMk cId="2363982202" sldId="322"/>
            <ac:inkMk id="21" creationId="{4AE1B4D3-9090-9C6F-0285-8A7C9556E211}"/>
          </ac:inkMkLst>
        </pc:inkChg>
        <pc:inkChg chg="add del">
          <ac:chgData name="Didway, Haley" userId="54586bf0-b712-469d-a9f0-3e78cca319d1" providerId="ADAL" clId="{17D5388C-945B-420F-8F8C-5F69E603A605}" dt="2023-02-24T20:09:09.875" v="3390" actId="9405"/>
          <ac:inkMkLst>
            <pc:docMk/>
            <pc:sldMk cId="2363982202" sldId="322"/>
            <ac:inkMk id="23" creationId="{AFE4CA27-97D2-AA01-6CDD-CFB17D622604}"/>
          </ac:inkMkLst>
        </pc:inkChg>
        <pc:inkChg chg="add del">
          <ac:chgData name="Didway, Haley" userId="54586bf0-b712-469d-a9f0-3e78cca319d1" providerId="ADAL" clId="{17D5388C-945B-420F-8F8C-5F69E603A605}" dt="2023-02-24T20:09:09.374" v="3389" actId="9405"/>
          <ac:inkMkLst>
            <pc:docMk/>
            <pc:sldMk cId="2363982202" sldId="322"/>
            <ac:inkMk id="24" creationId="{895519B5-E7B2-6426-402B-13FFB56D2686}"/>
          </ac:inkMkLst>
        </pc:inkChg>
        <pc:inkChg chg="add del">
          <ac:chgData name="Didway, Haley" userId="54586bf0-b712-469d-a9f0-3e78cca319d1" providerId="ADAL" clId="{17D5388C-945B-420F-8F8C-5F69E603A605}" dt="2023-02-24T20:09:09.201" v="3388" actId="9405"/>
          <ac:inkMkLst>
            <pc:docMk/>
            <pc:sldMk cId="2363982202" sldId="322"/>
            <ac:inkMk id="25" creationId="{6EA1D08B-2A0C-EC19-0BCA-A07454FA469E}"/>
          </ac:inkMkLst>
        </pc:inkChg>
        <pc:inkChg chg="add del">
          <ac:chgData name="Didway, Haley" userId="54586bf0-b712-469d-a9f0-3e78cca319d1" providerId="ADAL" clId="{17D5388C-945B-420F-8F8C-5F69E603A605}" dt="2023-02-24T20:09:09.013" v="3387" actId="9405"/>
          <ac:inkMkLst>
            <pc:docMk/>
            <pc:sldMk cId="2363982202" sldId="322"/>
            <ac:inkMk id="26" creationId="{A98AB16D-F8AA-792C-9D50-39718031B436}"/>
          </ac:inkMkLst>
        </pc:inkChg>
        <pc:inkChg chg="add del mod">
          <ac:chgData name="Didway, Haley" userId="54586bf0-b712-469d-a9f0-3e78cca319d1" providerId="ADAL" clId="{17D5388C-945B-420F-8F8C-5F69E603A605}" dt="2023-02-24T20:09:08.855" v="3386" actId="9405"/>
          <ac:inkMkLst>
            <pc:docMk/>
            <pc:sldMk cId="2363982202" sldId="322"/>
            <ac:inkMk id="27" creationId="{7A5499E2-CE81-EF1C-0AF6-C0EB659D006E}"/>
          </ac:inkMkLst>
        </pc:inkChg>
        <pc:inkChg chg="add del mod">
          <ac:chgData name="Didway, Haley" userId="54586bf0-b712-469d-a9f0-3e78cca319d1" providerId="ADAL" clId="{17D5388C-945B-420F-8F8C-5F69E603A605}" dt="2023-02-24T20:09:08.550" v="3385"/>
          <ac:inkMkLst>
            <pc:docMk/>
            <pc:sldMk cId="2363982202" sldId="322"/>
            <ac:inkMk id="28" creationId="{8A68AEC0-1650-2FFB-9265-C0C9F081D94B}"/>
          </ac:inkMkLst>
        </pc:inkChg>
      </pc:sldChg>
      <pc:sldChg chg="new del">
        <pc:chgData name="Didway, Haley" userId="54586bf0-b712-469d-a9f0-3e78cca319d1" providerId="ADAL" clId="{17D5388C-945B-420F-8F8C-5F69E603A605}" dt="2023-02-23T14:29:28.806" v="2506" actId="2696"/>
        <pc:sldMkLst>
          <pc:docMk/>
          <pc:sldMk cId="2693223072" sldId="322"/>
        </pc:sldMkLst>
      </pc:sldChg>
      <pc:sldChg chg="addSp modSp new del mod ord">
        <pc:chgData name="Didway, Haley" userId="54586bf0-b712-469d-a9f0-3e78cca319d1" providerId="ADAL" clId="{17D5388C-945B-420F-8F8C-5F69E603A605}" dt="2023-02-23T13:41:28.750" v="2129" actId="47"/>
        <pc:sldMkLst>
          <pc:docMk/>
          <pc:sldMk cId="4044859723" sldId="322"/>
        </pc:sldMkLst>
        <pc:picChg chg="add mod">
          <ac:chgData name="Didway, Haley" userId="54586bf0-b712-469d-a9f0-3e78cca319d1" providerId="ADAL" clId="{17D5388C-945B-420F-8F8C-5F69E603A605}" dt="2023-02-22T14:35:37.171" v="190" actId="14100"/>
          <ac:picMkLst>
            <pc:docMk/>
            <pc:sldMk cId="4044859723" sldId="322"/>
            <ac:picMk id="5" creationId="{4C4A3CAD-E66F-81F5-A11D-0D591D14010B}"/>
          </ac:picMkLst>
        </pc:picChg>
      </pc:sldChg>
      <pc:sldChg chg="addSp delSp modSp new mod ord">
        <pc:chgData name="Didway, Haley" userId="54586bf0-b712-469d-a9f0-3e78cca319d1" providerId="ADAL" clId="{17D5388C-945B-420F-8F8C-5F69E603A605}" dt="2023-02-24T20:10:25.043" v="3507" actId="20577"/>
        <pc:sldMkLst>
          <pc:docMk/>
          <pc:sldMk cId="1504151655" sldId="323"/>
        </pc:sldMkLst>
        <pc:spChg chg="mod">
          <ac:chgData name="Didway, Haley" userId="54586bf0-b712-469d-a9f0-3e78cca319d1" providerId="ADAL" clId="{17D5388C-945B-420F-8F8C-5F69E603A605}" dt="2023-02-24T14:14:23.403" v="2902" actId="20577"/>
          <ac:spMkLst>
            <pc:docMk/>
            <pc:sldMk cId="1504151655" sldId="323"/>
            <ac:spMk id="2" creationId="{18EDE07E-F7F2-8805-1009-5C04EDA86346}"/>
          </ac:spMkLst>
        </pc:spChg>
        <pc:spChg chg="mod">
          <ac:chgData name="Didway, Haley" userId="54586bf0-b712-469d-a9f0-3e78cca319d1" providerId="ADAL" clId="{17D5388C-945B-420F-8F8C-5F69E603A605}" dt="2023-02-24T14:14:47.924" v="2968" actId="20577"/>
          <ac:spMkLst>
            <pc:docMk/>
            <pc:sldMk cId="1504151655" sldId="323"/>
            <ac:spMk id="3" creationId="{906231A3-0A19-B4E8-A761-973D77E4A72D}"/>
          </ac:spMkLst>
        </pc:spChg>
        <pc:spChg chg="mod">
          <ac:chgData name="Didway, Haley" userId="54586bf0-b712-469d-a9f0-3e78cca319d1" providerId="ADAL" clId="{17D5388C-945B-420F-8F8C-5F69E603A605}" dt="2023-02-24T20:10:25.043" v="3507" actId="20577"/>
          <ac:spMkLst>
            <pc:docMk/>
            <pc:sldMk cId="1504151655" sldId="323"/>
            <ac:spMk id="4" creationId="{3698492C-D079-4FDD-C208-5B90DE1E4AE0}"/>
          </ac:spMkLst>
        </pc:spChg>
        <pc:spChg chg="mod">
          <ac:chgData name="Didway, Haley" userId="54586bf0-b712-469d-a9f0-3e78cca319d1" providerId="ADAL" clId="{17D5388C-945B-420F-8F8C-5F69E603A605}" dt="2023-02-24T20:10:08.398" v="3447" actId="20577"/>
          <ac:spMkLst>
            <pc:docMk/>
            <pc:sldMk cId="1504151655" sldId="323"/>
            <ac:spMk id="5" creationId="{C0180DBD-7700-A429-350D-89A55DA39C7B}"/>
          </ac:spMkLst>
        </pc:spChg>
        <pc:spChg chg="del mod">
          <ac:chgData name="Didway, Haley" userId="54586bf0-b712-469d-a9f0-3e78cca319d1" providerId="ADAL" clId="{17D5388C-945B-420F-8F8C-5F69E603A605}" dt="2023-02-24T20:10:05.011" v="3443" actId="478"/>
          <ac:spMkLst>
            <pc:docMk/>
            <pc:sldMk cId="1504151655" sldId="323"/>
            <ac:spMk id="6" creationId="{E0BEC8EF-0ACD-FA14-A809-EB84FDD70FA7}"/>
          </ac:spMkLst>
        </pc:spChg>
        <pc:spChg chg="add mod">
          <ac:chgData name="Didway, Haley" userId="54586bf0-b712-469d-a9f0-3e78cca319d1" providerId="ADAL" clId="{17D5388C-945B-420F-8F8C-5F69E603A605}" dt="2023-02-24T20:10:05.011" v="3443" actId="478"/>
          <ac:spMkLst>
            <pc:docMk/>
            <pc:sldMk cId="1504151655" sldId="323"/>
            <ac:spMk id="12" creationId="{7C54B110-25AD-4D68-ABB5-F116157BB2F7}"/>
          </ac:spMkLst>
        </pc:spChg>
        <pc:grpChg chg="mod">
          <ac:chgData name="Didway, Haley" userId="54586bf0-b712-469d-a9f0-3e78cca319d1" providerId="ADAL" clId="{17D5388C-945B-420F-8F8C-5F69E603A605}" dt="2023-02-24T20:09:39.478" v="3396"/>
          <ac:grpSpMkLst>
            <pc:docMk/>
            <pc:sldMk cId="1504151655" sldId="323"/>
            <ac:grpSpMk id="10" creationId="{F47EFA86-80D8-4A0F-9B8F-EFC8532E0935}"/>
          </ac:grpSpMkLst>
        </pc:grpChg>
        <pc:inkChg chg="add del">
          <ac:chgData name="Didway, Haley" userId="54586bf0-b712-469d-a9f0-3e78cca319d1" providerId="ADAL" clId="{17D5388C-945B-420F-8F8C-5F69E603A605}" dt="2023-02-24T20:09:39.856" v="3398" actId="9405"/>
          <ac:inkMkLst>
            <pc:docMk/>
            <pc:sldMk cId="1504151655" sldId="323"/>
            <ac:inkMk id="7" creationId="{0AC650B7-70F8-0F8D-B9BC-EEABE22F74C5}"/>
          </ac:inkMkLst>
        </pc:inkChg>
        <pc:inkChg chg="add del mod">
          <ac:chgData name="Didway, Haley" userId="54586bf0-b712-469d-a9f0-3e78cca319d1" providerId="ADAL" clId="{17D5388C-945B-420F-8F8C-5F69E603A605}" dt="2023-02-24T20:09:39.676" v="3397" actId="9405"/>
          <ac:inkMkLst>
            <pc:docMk/>
            <pc:sldMk cId="1504151655" sldId="323"/>
            <ac:inkMk id="8" creationId="{54CC4CE6-6C0E-D623-7906-BFE9C4CF4FD5}"/>
          </ac:inkMkLst>
        </pc:inkChg>
        <pc:inkChg chg="add del mod">
          <ac:chgData name="Didway, Haley" userId="54586bf0-b712-469d-a9f0-3e78cca319d1" providerId="ADAL" clId="{17D5388C-945B-420F-8F8C-5F69E603A605}" dt="2023-02-24T20:09:39.478" v="3396"/>
          <ac:inkMkLst>
            <pc:docMk/>
            <pc:sldMk cId="1504151655" sldId="323"/>
            <ac:inkMk id="9" creationId="{D0D17289-9C7C-FEC7-BB55-54BCB6B7478E}"/>
          </ac:inkMkLst>
        </pc:inkChg>
      </pc:sldChg>
      <pc:sldChg chg="addSp delSp modSp new del mod">
        <pc:chgData name="Didway, Haley" userId="54586bf0-b712-469d-a9f0-3e78cca319d1" providerId="ADAL" clId="{17D5388C-945B-420F-8F8C-5F69E603A605}" dt="2023-02-23T13:41:28.750" v="2129" actId="47"/>
        <pc:sldMkLst>
          <pc:docMk/>
          <pc:sldMk cId="2980626800" sldId="323"/>
        </pc:sldMkLst>
        <pc:spChg chg="mod">
          <ac:chgData name="Didway, Haley" userId="54586bf0-b712-469d-a9f0-3e78cca319d1" providerId="ADAL" clId="{17D5388C-945B-420F-8F8C-5F69E603A605}" dt="2023-02-22T14:38:23.042" v="478" actId="20577"/>
          <ac:spMkLst>
            <pc:docMk/>
            <pc:sldMk cId="2980626800" sldId="323"/>
            <ac:spMk id="2" creationId="{C2E65B24-6809-36E4-8D0E-7D6CE0E25C3C}"/>
          </ac:spMkLst>
        </pc:spChg>
        <pc:spChg chg="mod">
          <ac:chgData name="Didway, Haley" userId="54586bf0-b712-469d-a9f0-3e78cca319d1" providerId="ADAL" clId="{17D5388C-945B-420F-8F8C-5F69E603A605}" dt="2023-02-22T14:38:31.987" v="520" actId="20577"/>
          <ac:spMkLst>
            <pc:docMk/>
            <pc:sldMk cId="2980626800" sldId="323"/>
            <ac:spMk id="3" creationId="{D007A6F2-6C17-D5F1-1EA6-4719700B7397}"/>
          </ac:spMkLst>
        </pc:spChg>
        <pc:spChg chg="mod">
          <ac:chgData name="Didway, Haley" userId="54586bf0-b712-469d-a9f0-3e78cca319d1" providerId="ADAL" clId="{17D5388C-945B-420F-8F8C-5F69E603A605}" dt="2023-02-22T14:43:26.843" v="1343" actId="20577"/>
          <ac:spMkLst>
            <pc:docMk/>
            <pc:sldMk cId="2980626800" sldId="323"/>
            <ac:spMk id="4" creationId="{BD19E032-7E70-6AFC-66B9-6526AD0E08A2}"/>
          </ac:spMkLst>
        </pc:spChg>
        <pc:spChg chg="del mod">
          <ac:chgData name="Didway, Haley" userId="54586bf0-b712-469d-a9f0-3e78cca319d1" providerId="ADAL" clId="{17D5388C-945B-420F-8F8C-5F69E603A605}" dt="2023-02-22T18:38:13.723" v="2083" actId="478"/>
          <ac:spMkLst>
            <pc:docMk/>
            <pc:sldMk cId="2980626800" sldId="323"/>
            <ac:spMk id="5" creationId="{6EC4439A-4241-2561-5E12-FE279F3EEA65}"/>
          </ac:spMkLst>
        </pc:spChg>
        <pc:spChg chg="mod">
          <ac:chgData name="Didway, Haley" userId="54586bf0-b712-469d-a9f0-3e78cca319d1" providerId="ADAL" clId="{17D5388C-945B-420F-8F8C-5F69E603A605}" dt="2023-02-22T18:38:15.673" v="2084" actId="20577"/>
          <ac:spMkLst>
            <pc:docMk/>
            <pc:sldMk cId="2980626800" sldId="323"/>
            <ac:spMk id="6" creationId="{573D243C-25FF-27A4-2D05-8D31154D6DD8}"/>
          </ac:spMkLst>
        </pc:spChg>
        <pc:spChg chg="add mod">
          <ac:chgData name="Didway, Haley" userId="54586bf0-b712-469d-a9f0-3e78cca319d1" providerId="ADAL" clId="{17D5388C-945B-420F-8F8C-5F69E603A605}" dt="2023-02-22T18:38:13.723" v="2083" actId="478"/>
          <ac:spMkLst>
            <pc:docMk/>
            <pc:sldMk cId="2980626800" sldId="323"/>
            <ac:spMk id="8" creationId="{53E77E9B-441E-A7C0-7538-883FD9526850}"/>
          </ac:spMkLst>
        </pc:spChg>
      </pc:sldChg>
      <pc:sldChg chg="addSp delSp modSp new mod setBg">
        <pc:chgData name="Didway, Haley" userId="54586bf0-b712-469d-a9f0-3e78cca319d1" providerId="ADAL" clId="{17D5388C-945B-420F-8F8C-5F69E603A605}" dt="2023-02-24T20:09:58.567" v="3442" actId="27636"/>
        <pc:sldMkLst>
          <pc:docMk/>
          <pc:sldMk cId="68148340" sldId="324"/>
        </pc:sldMkLst>
        <pc:spChg chg="mod">
          <ac:chgData name="Didway, Haley" userId="54586bf0-b712-469d-a9f0-3e78cca319d1" providerId="ADAL" clId="{17D5388C-945B-420F-8F8C-5F69E603A605}" dt="2023-02-24T14:31:24.275" v="3138" actId="20577"/>
          <ac:spMkLst>
            <pc:docMk/>
            <pc:sldMk cId="68148340" sldId="324"/>
            <ac:spMk id="2" creationId="{40A315CE-A204-2CCE-AD24-3AF04065C4D8}"/>
          </ac:spMkLst>
        </pc:spChg>
        <pc:spChg chg="mod">
          <ac:chgData name="Didway, Haley" userId="54586bf0-b712-469d-a9f0-3e78cca319d1" providerId="ADAL" clId="{17D5388C-945B-420F-8F8C-5F69E603A605}" dt="2023-02-24T20:09:58.567" v="3442" actId="27636"/>
          <ac:spMkLst>
            <pc:docMk/>
            <pc:sldMk cId="68148340" sldId="324"/>
            <ac:spMk id="3" creationId="{D0729D89-D07E-6929-BF1C-BD75E78623B6}"/>
          </ac:spMkLst>
        </pc:spChg>
        <pc:spChg chg="add del">
          <ac:chgData name="Didway, Haley" userId="54586bf0-b712-469d-a9f0-3e78cca319d1" providerId="ADAL" clId="{17D5388C-945B-420F-8F8C-5F69E603A605}" dt="2023-02-24T14:22:20.157" v="3064" actId="26606"/>
          <ac:spMkLst>
            <pc:docMk/>
            <pc:sldMk cId="68148340" sldId="324"/>
            <ac:spMk id="9" creationId="{158B3569-73B2-4D05-8E95-886A6EE17F1F}"/>
          </ac:spMkLst>
        </pc:spChg>
        <pc:spChg chg="add del">
          <ac:chgData name="Didway, Haley" userId="54586bf0-b712-469d-a9f0-3e78cca319d1" providerId="ADAL" clId="{17D5388C-945B-420F-8F8C-5F69E603A605}" dt="2023-02-24T14:22:20.157" v="3064" actId="26606"/>
          <ac:spMkLst>
            <pc:docMk/>
            <pc:sldMk cId="68148340" sldId="324"/>
            <ac:spMk id="11" creationId="{B71758F4-3F46-45DA-8AC5-4E508DA080BA}"/>
          </ac:spMkLst>
        </pc:spChg>
        <pc:spChg chg="add del">
          <ac:chgData name="Didway, Haley" userId="54586bf0-b712-469d-a9f0-3e78cca319d1" providerId="ADAL" clId="{17D5388C-945B-420F-8F8C-5F69E603A605}" dt="2023-02-24T14:22:20.157" v="3064" actId="26606"/>
          <ac:spMkLst>
            <pc:docMk/>
            <pc:sldMk cId="68148340" sldId="324"/>
            <ac:spMk id="15" creationId="{8D61482F-F3C5-4D66-8C5D-C6BBE3E1275C}"/>
          </ac:spMkLst>
        </pc:spChg>
        <pc:spChg chg="add">
          <ac:chgData name="Didway, Haley" userId="54586bf0-b712-469d-a9f0-3e78cca319d1" providerId="ADAL" clId="{17D5388C-945B-420F-8F8C-5F69E603A605}" dt="2023-02-24T14:22:20.157" v="3064" actId="26606"/>
          <ac:spMkLst>
            <pc:docMk/>
            <pc:sldMk cId="68148340" sldId="324"/>
            <ac:spMk id="20" creationId="{D9FB580A-BA0E-4D5E-90F4-C42767A78389}"/>
          </ac:spMkLst>
        </pc:spChg>
        <pc:picChg chg="add mod">
          <ac:chgData name="Didway, Haley" userId="54586bf0-b712-469d-a9f0-3e78cca319d1" providerId="ADAL" clId="{17D5388C-945B-420F-8F8C-5F69E603A605}" dt="2023-02-24T14:22:20.157" v="3064" actId="26606"/>
          <ac:picMkLst>
            <pc:docMk/>
            <pc:sldMk cId="68148340" sldId="324"/>
            <ac:picMk id="4" creationId="{E1E62842-DEBC-BE6C-B910-A0524979FFA4}"/>
          </ac:picMkLst>
        </pc:picChg>
        <pc:cxnChg chg="add del">
          <ac:chgData name="Didway, Haley" userId="54586bf0-b712-469d-a9f0-3e78cca319d1" providerId="ADAL" clId="{17D5388C-945B-420F-8F8C-5F69E603A605}" dt="2023-02-24T14:22:20.157" v="3064" actId="26606"/>
          <ac:cxnSpMkLst>
            <pc:docMk/>
            <pc:sldMk cId="68148340" sldId="324"/>
            <ac:cxnSpMk id="13" creationId="{56020367-4FD5-4596-8E10-C5F095CD8DBF}"/>
          </ac:cxnSpMkLst>
        </pc:cxnChg>
      </pc:sldChg>
      <pc:sldChg chg="addSp modSp new del mod">
        <pc:chgData name="Didway, Haley" userId="54586bf0-b712-469d-a9f0-3e78cca319d1" providerId="ADAL" clId="{17D5388C-945B-420F-8F8C-5F69E603A605}" dt="2023-02-23T13:41:28.750" v="2129" actId="47"/>
        <pc:sldMkLst>
          <pc:docMk/>
          <pc:sldMk cId="800541683" sldId="324"/>
        </pc:sldMkLst>
        <pc:picChg chg="add mod">
          <ac:chgData name="Didway, Haley" userId="54586bf0-b712-469d-a9f0-3e78cca319d1" providerId="ADAL" clId="{17D5388C-945B-420F-8F8C-5F69E603A605}" dt="2023-02-22T14:42:30.183" v="1169" actId="14100"/>
          <ac:picMkLst>
            <pc:docMk/>
            <pc:sldMk cId="800541683" sldId="324"/>
            <ac:picMk id="5" creationId="{B27A8AF8-094C-1167-5E5D-AB298D8C7FD3}"/>
          </ac:picMkLst>
        </pc:picChg>
      </pc:sldChg>
      <pc:sldChg chg="addSp modSp new mod">
        <pc:chgData name="Didway, Haley" userId="54586bf0-b712-469d-a9f0-3e78cca319d1" providerId="ADAL" clId="{17D5388C-945B-420F-8F8C-5F69E603A605}" dt="2023-02-24T14:30:17.335" v="3137" actId="1076"/>
        <pc:sldMkLst>
          <pc:docMk/>
          <pc:sldMk cId="747305004" sldId="325"/>
        </pc:sldMkLst>
        <pc:spChg chg="mod">
          <ac:chgData name="Didway, Haley" userId="54586bf0-b712-469d-a9f0-3e78cca319d1" providerId="ADAL" clId="{17D5388C-945B-420F-8F8C-5F69E603A605}" dt="2023-02-24T14:28:40.519" v="3132" actId="20577"/>
          <ac:spMkLst>
            <pc:docMk/>
            <pc:sldMk cId="747305004" sldId="325"/>
            <ac:spMk id="2" creationId="{D70E0D82-22D9-C4A6-8BFD-9F6B5C4D9E90}"/>
          </ac:spMkLst>
        </pc:spChg>
        <pc:picChg chg="add mod">
          <ac:chgData name="Didway, Haley" userId="54586bf0-b712-469d-a9f0-3e78cca319d1" providerId="ADAL" clId="{17D5388C-945B-420F-8F8C-5F69E603A605}" dt="2023-02-24T14:30:17.335" v="3137" actId="1076"/>
          <ac:picMkLst>
            <pc:docMk/>
            <pc:sldMk cId="747305004" sldId="325"/>
            <ac:picMk id="10" creationId="{2BBE196E-BDB5-BB7F-5E76-6E846C3C5031}"/>
          </ac:picMkLst>
        </pc:picChg>
      </pc:sldChg>
      <pc:sldChg chg="modSp new del mod">
        <pc:chgData name="Didway, Haley" userId="54586bf0-b712-469d-a9f0-3e78cca319d1" providerId="ADAL" clId="{17D5388C-945B-420F-8F8C-5F69E603A605}" dt="2023-02-23T13:41:28.750" v="2129" actId="47"/>
        <pc:sldMkLst>
          <pc:docMk/>
          <pc:sldMk cId="901804636" sldId="325"/>
        </pc:sldMkLst>
        <pc:spChg chg="mod">
          <ac:chgData name="Didway, Haley" userId="54586bf0-b712-469d-a9f0-3e78cca319d1" providerId="ADAL" clId="{17D5388C-945B-420F-8F8C-5F69E603A605}" dt="2023-02-22T14:57:53.472" v="1437" actId="20577"/>
          <ac:spMkLst>
            <pc:docMk/>
            <pc:sldMk cId="901804636" sldId="325"/>
            <ac:spMk id="2" creationId="{BB1D277F-A2C5-8090-87BC-168710F67870}"/>
          </ac:spMkLst>
        </pc:spChg>
        <pc:spChg chg="mod">
          <ac:chgData name="Didway, Haley" userId="54586bf0-b712-469d-a9f0-3e78cca319d1" providerId="ADAL" clId="{17D5388C-945B-420F-8F8C-5F69E603A605}" dt="2023-02-22T14:59:38.430" v="1843" actId="27636"/>
          <ac:spMkLst>
            <pc:docMk/>
            <pc:sldMk cId="901804636" sldId="325"/>
            <ac:spMk id="3" creationId="{02D7978B-5E38-91F1-8C0D-6327FDD77903}"/>
          </ac:spMkLst>
        </pc:spChg>
      </pc:sldChg>
      <pc:sldChg chg="addSp delSp modSp new del mod ord">
        <pc:chgData name="Didway, Haley" userId="54586bf0-b712-469d-a9f0-3e78cca319d1" providerId="ADAL" clId="{17D5388C-945B-420F-8F8C-5F69E603A605}" dt="2023-02-22T18:36:48.753" v="1888" actId="2696"/>
        <pc:sldMkLst>
          <pc:docMk/>
          <pc:sldMk cId="2370321193" sldId="326"/>
        </pc:sldMkLst>
        <pc:spChg chg="mod">
          <ac:chgData name="Didway, Haley" userId="54586bf0-b712-469d-a9f0-3e78cca319d1" providerId="ADAL" clId="{17D5388C-945B-420F-8F8C-5F69E603A605}" dt="2023-02-22T15:24:30.190" v="1885"/>
          <ac:spMkLst>
            <pc:docMk/>
            <pc:sldMk cId="2370321193" sldId="326"/>
            <ac:spMk id="2" creationId="{6135F44D-58AD-0577-6E28-51090DFEC275}"/>
          </ac:spMkLst>
        </pc:spChg>
        <pc:spChg chg="del">
          <ac:chgData name="Didway, Haley" userId="54586bf0-b712-469d-a9f0-3e78cca319d1" providerId="ADAL" clId="{17D5388C-945B-420F-8F8C-5F69E603A605}" dt="2023-02-22T15:21:11.409" v="1846" actId="478"/>
          <ac:spMkLst>
            <pc:docMk/>
            <pc:sldMk cId="2370321193" sldId="326"/>
            <ac:spMk id="3" creationId="{790138D1-0B3F-EC80-B0A2-0B9F243D5121}"/>
          </ac:spMkLst>
        </pc:spChg>
        <pc:spChg chg="del">
          <ac:chgData name="Didway, Haley" userId="54586bf0-b712-469d-a9f0-3e78cca319d1" providerId="ADAL" clId="{17D5388C-945B-420F-8F8C-5F69E603A605}" dt="2023-02-22T15:21:15.988" v="1847" actId="478"/>
          <ac:spMkLst>
            <pc:docMk/>
            <pc:sldMk cId="2370321193" sldId="326"/>
            <ac:spMk id="4" creationId="{515DD607-C764-7B57-1F18-40F301036428}"/>
          </ac:spMkLst>
        </pc:spChg>
        <pc:spChg chg="del">
          <ac:chgData name="Didway, Haley" userId="54586bf0-b712-469d-a9f0-3e78cca319d1" providerId="ADAL" clId="{17D5388C-945B-420F-8F8C-5F69E603A605}" dt="2023-02-22T15:21:18.624" v="1848" actId="478"/>
          <ac:spMkLst>
            <pc:docMk/>
            <pc:sldMk cId="2370321193" sldId="326"/>
            <ac:spMk id="5" creationId="{F948FC8D-713B-8257-5F5C-4E479029DC94}"/>
          </ac:spMkLst>
        </pc:spChg>
        <pc:grpChg chg="mod">
          <ac:chgData name="Didway, Haley" userId="54586bf0-b712-469d-a9f0-3e78cca319d1" providerId="ADAL" clId="{17D5388C-945B-420F-8F8C-5F69E603A605}" dt="2023-02-22T15:22:34.594" v="1855"/>
          <ac:grpSpMkLst>
            <pc:docMk/>
            <pc:sldMk cId="2370321193" sldId="326"/>
            <ac:grpSpMk id="10" creationId="{DCBD4CE4-F8E9-7982-3836-08B3DD3787BE}"/>
          </ac:grpSpMkLst>
        </pc:grpChg>
        <pc:grpChg chg="mod">
          <ac:chgData name="Didway, Haley" userId="54586bf0-b712-469d-a9f0-3e78cca319d1" providerId="ADAL" clId="{17D5388C-945B-420F-8F8C-5F69E603A605}" dt="2023-02-22T15:22:37.668" v="1858"/>
          <ac:grpSpMkLst>
            <pc:docMk/>
            <pc:sldMk cId="2370321193" sldId="326"/>
            <ac:grpSpMk id="13" creationId="{1CDC026C-171A-F124-F620-9B096F97ED1E}"/>
          </ac:grpSpMkLst>
        </pc:grpChg>
        <pc:grpChg chg="mod">
          <ac:chgData name="Didway, Haley" userId="54586bf0-b712-469d-a9f0-3e78cca319d1" providerId="ADAL" clId="{17D5388C-945B-420F-8F8C-5F69E603A605}" dt="2023-02-22T15:23:12.086" v="1867"/>
          <ac:grpSpMkLst>
            <pc:docMk/>
            <pc:sldMk cId="2370321193" sldId="326"/>
            <ac:grpSpMk id="22" creationId="{ADD1E9DD-B17B-5EF0-75A2-2915F1C693E9}"/>
          </ac:grpSpMkLst>
        </pc:grpChg>
        <pc:grpChg chg="del mod">
          <ac:chgData name="Didway, Haley" userId="54586bf0-b712-469d-a9f0-3e78cca319d1" providerId="ADAL" clId="{17D5388C-945B-420F-8F8C-5F69E603A605}" dt="2023-02-22T15:24:30.190" v="1885"/>
          <ac:grpSpMkLst>
            <pc:docMk/>
            <pc:sldMk cId="2370321193" sldId="326"/>
            <ac:grpSpMk id="29" creationId="{53EC5B81-0B77-9D0B-0FE3-D2C75ACD218D}"/>
          </ac:grpSpMkLst>
        </pc:grpChg>
        <pc:grpChg chg="del mod">
          <ac:chgData name="Didway, Haley" userId="54586bf0-b712-469d-a9f0-3e78cca319d1" providerId="ADAL" clId="{17D5388C-945B-420F-8F8C-5F69E603A605}" dt="2023-02-22T15:24:26.510" v="1883"/>
          <ac:grpSpMkLst>
            <pc:docMk/>
            <pc:sldMk cId="2370321193" sldId="326"/>
            <ac:grpSpMk id="33" creationId="{1C9394CD-7DAB-30B1-69C8-265B64E6BFE7}"/>
          </ac:grpSpMkLst>
        </pc:grpChg>
        <pc:grpChg chg="mod">
          <ac:chgData name="Didway, Haley" userId="54586bf0-b712-469d-a9f0-3e78cca319d1" providerId="ADAL" clId="{17D5388C-945B-420F-8F8C-5F69E603A605}" dt="2023-02-22T15:24:26.510" v="1883"/>
          <ac:grpSpMkLst>
            <pc:docMk/>
            <pc:sldMk cId="2370321193" sldId="326"/>
            <ac:grpSpMk id="38" creationId="{131E2FA3-F17A-0F57-8D34-F73362F3E0F3}"/>
          </ac:grpSpMkLst>
        </pc:grpChg>
        <pc:grpChg chg="mod">
          <ac:chgData name="Didway, Haley" userId="54586bf0-b712-469d-a9f0-3e78cca319d1" providerId="ADAL" clId="{17D5388C-945B-420F-8F8C-5F69E603A605}" dt="2023-02-22T15:24:30.190" v="1885"/>
          <ac:grpSpMkLst>
            <pc:docMk/>
            <pc:sldMk cId="2370321193" sldId="326"/>
            <ac:grpSpMk id="40" creationId="{BCFAE81E-5AC9-C1F9-56A8-2E11AA5DA7B3}"/>
          </ac:grpSpMkLst>
        </pc:grpChg>
        <pc:picChg chg="add mod">
          <ac:chgData name="Didway, Haley" userId="54586bf0-b712-469d-a9f0-3e78cca319d1" providerId="ADAL" clId="{17D5388C-945B-420F-8F8C-5F69E603A605}" dt="2023-02-22T15:22:10.339" v="1852" actId="1076"/>
          <ac:picMkLst>
            <pc:docMk/>
            <pc:sldMk cId="2370321193" sldId="326"/>
            <ac:picMk id="7" creationId="{647B5FC0-1DFD-5B18-4A59-B9C3EDDFFD72}"/>
          </ac:picMkLst>
        </pc:picChg>
        <pc:inkChg chg="add mod">
          <ac:chgData name="Didway, Haley" userId="54586bf0-b712-469d-a9f0-3e78cca319d1" providerId="ADAL" clId="{17D5388C-945B-420F-8F8C-5F69E603A605}" dt="2023-02-22T15:22:34.594" v="1855"/>
          <ac:inkMkLst>
            <pc:docMk/>
            <pc:sldMk cId="2370321193" sldId="326"/>
            <ac:inkMk id="8" creationId="{9D4CC39F-3735-95EE-F02E-7F1CEB325AA0}"/>
          </ac:inkMkLst>
        </pc:inkChg>
        <pc:inkChg chg="add mod">
          <ac:chgData name="Didway, Haley" userId="54586bf0-b712-469d-a9f0-3e78cca319d1" providerId="ADAL" clId="{17D5388C-945B-420F-8F8C-5F69E603A605}" dt="2023-02-22T15:22:34.594" v="1855"/>
          <ac:inkMkLst>
            <pc:docMk/>
            <pc:sldMk cId="2370321193" sldId="326"/>
            <ac:inkMk id="9" creationId="{CCCB35F2-311F-7987-71EE-8D4D37DBDAF8}"/>
          </ac:inkMkLst>
        </pc:inkChg>
        <pc:inkChg chg="add mod">
          <ac:chgData name="Didway, Haley" userId="54586bf0-b712-469d-a9f0-3e78cca319d1" providerId="ADAL" clId="{17D5388C-945B-420F-8F8C-5F69E603A605}" dt="2023-02-22T15:22:37.668" v="1858"/>
          <ac:inkMkLst>
            <pc:docMk/>
            <pc:sldMk cId="2370321193" sldId="326"/>
            <ac:inkMk id="11" creationId="{DAC62002-D462-3D4A-AF82-721340D4EA4B}"/>
          </ac:inkMkLst>
        </pc:inkChg>
        <pc:inkChg chg="add mod">
          <ac:chgData name="Didway, Haley" userId="54586bf0-b712-469d-a9f0-3e78cca319d1" providerId="ADAL" clId="{17D5388C-945B-420F-8F8C-5F69E603A605}" dt="2023-02-22T15:22:37.668" v="1858"/>
          <ac:inkMkLst>
            <pc:docMk/>
            <pc:sldMk cId="2370321193" sldId="326"/>
            <ac:inkMk id="12" creationId="{634919A9-E83A-B311-C3A8-B89FD4983459}"/>
          </ac:inkMkLst>
        </pc:inkChg>
        <pc:inkChg chg="add">
          <ac:chgData name="Didway, Haley" userId="54586bf0-b712-469d-a9f0-3e78cca319d1" providerId="ADAL" clId="{17D5388C-945B-420F-8F8C-5F69E603A605}" dt="2023-02-22T15:22:42.267" v="1859" actId="9405"/>
          <ac:inkMkLst>
            <pc:docMk/>
            <pc:sldMk cId="2370321193" sldId="326"/>
            <ac:inkMk id="14" creationId="{53223D63-0F90-3896-CE8C-C3363E2D6C22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15" creationId="{69525C87-3680-393C-D6CE-BD4BBD17E8D6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16" creationId="{EEB74DC4-2418-DCF8-6AD3-AA2AC7DFBB36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17" creationId="{85AEBFFA-2FD2-7ABC-2D4D-C1CBE77C6720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18" creationId="{8443E5A5-702F-70C5-C736-BFDB9ACC00A8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19" creationId="{4918E76C-4399-6625-63DF-6B4BA0073107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20" creationId="{4838611F-1A05-B17E-5AAE-A888D294E923}"/>
          </ac:inkMkLst>
        </pc:inkChg>
        <pc:inkChg chg="add mod">
          <ac:chgData name="Didway, Haley" userId="54586bf0-b712-469d-a9f0-3e78cca319d1" providerId="ADAL" clId="{17D5388C-945B-420F-8F8C-5F69E603A605}" dt="2023-02-22T15:23:12.086" v="1867"/>
          <ac:inkMkLst>
            <pc:docMk/>
            <pc:sldMk cId="2370321193" sldId="326"/>
            <ac:inkMk id="21" creationId="{6EBCC610-EE4F-A852-8264-7D9A5CB3A5FD}"/>
          </ac:inkMkLst>
        </pc:inkChg>
        <pc:inkChg chg="add">
          <ac:chgData name="Didway, Haley" userId="54586bf0-b712-469d-a9f0-3e78cca319d1" providerId="ADAL" clId="{17D5388C-945B-420F-8F8C-5F69E603A605}" dt="2023-02-22T15:23:16.034" v="1868" actId="9405"/>
          <ac:inkMkLst>
            <pc:docMk/>
            <pc:sldMk cId="2370321193" sldId="326"/>
            <ac:inkMk id="23" creationId="{7B899DD3-4801-98C7-038A-9BB84D1BB880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24" creationId="{B5C7E6C3-C77F-5E74-236F-FF4AFA5BAF77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25" creationId="{789AB9A5-229E-AA85-922C-6D88FA0E473A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26" creationId="{879745C8-E799-A8D4-CF09-6B6602F8C502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27" creationId="{F73116A8-784F-CD9D-5968-7AF61D21F913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28" creationId="{FD958C86-BDC5-DE27-A628-9BE3AF88F74F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0" creationId="{BE48D09A-D8BD-16DB-3ACF-7CD03C1D906E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1" creationId="{6BBE0239-9D4C-62F5-A859-217F62C0CECB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2" creationId="{6B407A18-1DF9-1A82-9016-F76537138DC2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4" creationId="{AFDEADBB-902A-1AE2-4BA9-F1AD14CB66C6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5" creationId="{4F025972-01F6-5028-BF2D-1487F93EDD07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6" creationId="{4933D985-90A3-4330-C67A-6D3A013E1AC0}"/>
          </ac:inkMkLst>
        </pc:inkChg>
        <pc:inkChg chg="add mod">
          <ac:chgData name="Didway, Haley" userId="54586bf0-b712-469d-a9f0-3e78cca319d1" providerId="ADAL" clId="{17D5388C-945B-420F-8F8C-5F69E603A605}" dt="2023-02-22T15:24:26.510" v="1883"/>
          <ac:inkMkLst>
            <pc:docMk/>
            <pc:sldMk cId="2370321193" sldId="326"/>
            <ac:inkMk id="37" creationId="{3ABB0D1C-8187-9D12-23F3-A84D3868B23B}"/>
          </ac:inkMkLst>
        </pc:inkChg>
        <pc:inkChg chg="add mod">
          <ac:chgData name="Didway, Haley" userId="54586bf0-b712-469d-a9f0-3e78cca319d1" providerId="ADAL" clId="{17D5388C-945B-420F-8F8C-5F69E603A605}" dt="2023-02-22T15:24:30.190" v="1885"/>
          <ac:inkMkLst>
            <pc:docMk/>
            <pc:sldMk cId="2370321193" sldId="326"/>
            <ac:inkMk id="39" creationId="{BFA632F5-34F5-F7B7-2E41-7685C9E22520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6:53.676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709.28168"/>
      <inkml:brushProperty name="anchorY" value="-6368.35352"/>
      <inkml:brushProperty name="scaleFactor" value="0.5"/>
    </inkml:brush>
  </inkml:definitions>
  <inkml:trace contextRef="#ctx0" brushRef="#br0">58 0 24575,'0'0'0,"0"3"0,0 3 0,0 3 0,0 2 0,0 1 0,0 2 0,0 1 0,0-1 0,-3-2 0,0 0 0,1 0 0,-1 0 0,2 0 0,-3 1 0,0 1 0,1-1 0,-2 2 0,-2-1 0,0 0 0,1 0 0,2 0 0,1 1 0,1-1 0,1 0 0,1 0 0,0 0 0,1 0 0,-1 0 0,0 0 0,0 0 0,0 1 0,1-1 0,-1 0 0,0 0 0,3 0 0,0 0 0,2-3 0,1 0 0,1-2 0,0 0 0,-2 3 0,-2 1 0,0 2 0,-2 1 0,-1-1 0,0 0 0,0 0 0,0-1 0,0 1 0,-1-1 0,1 0 0,0 0 0,0 0 0,0 0 0,0 0 0,0 0 0,3-2 0,3-1 0,0 0 0,-1 1 0,2 0 0,2-2 0,-2 1 0,2-3 0,-2 1 0,-1 1 0,-3 0 0,0 2 0,1-2 0,-1 1 0,2 0 0,1 1 0,-2 0 0,-1 4 0,-1 1 0,0 0 0,-2 0 0,0-1 0,0-1 0,0 0 0,0-1 0,0 0 0,0 0 0,-1 0 0,1 0 0,0 0 0,-3 1 0,0 1 0,-3-2 0,1 0 0,-2 0 0,0 0 0,2-1 0,-1-2 0,1 0 0,0 0 0,0 0 0,-3 5 0,2 5 0,0 4 0,-1 0 0,-1 1 0,0-1 0,3-4 0,0-2 0,3-2 0,0-1 0,2-2 0,0 0 0,0 0 0,0 0 0,1 2 0,-1 12 0,0 3 0,0 0 0,0-3 0,0-3 0,0-5 0,0-2 0,0-2 0,0-1 0,0-2 0,0 1 0,0-1 0,0 1 0,0 2 0,0 12 0,0 6 0,0 3 0,0-3 0,0-2 0,0-4 0,0-4 0,0-4 0,0-3 0,0-2 0,0-1 0,0-1 0,0 0 0,0 1 0,0 2 0,0 6 0,0 9 0,0 3 0,0-2 0,0-3 0,0-5 0,0-3 0,0-4 0,0-1 0,0-2 0,0 0 0,0-1 0,0 0 0,0 1 0,0-1 0,0 1 0,0 3 0,0 3 0,0 8 0,0 9 0,0 1 0,3-2 0,0-3 0,0-4 0,-1-5 0,0-4 0,-1-2 0,-1-3 0,1-2 0,-1-2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6:57.819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60.98384"/>
      <inkml:brushProperty name="anchorY" value="-8556.89355"/>
      <inkml:brushProperty name="scaleFactor" value="0.5"/>
    </inkml:brush>
  </inkml:definitions>
  <inkml:trace contextRef="#ctx0" brushRef="#br0">129 0 24575,'0'0'0,"0"3"0,0 6 0,0 2 0,0 6 0,0 1 0,0 3 0,0 3 0,0 2 0,0 6 0,0 2 0,0 0 0,0-1 0,0-3 0,0-2 0,0-4 0,0-3 0,0-1 0,0-1 0,0-1 0,0-2 0,0 0 0,0-2 0,0 0 0,0 3 0,0 0 0,0 0 0,0-1 0,0-1 0,0 1 0,0-2 0,0 1 0,0-1 0,0 0 0,0 0 0,0 0 0,0 0 0,0 0 0,0 0 0,0 0 0,0 0 0,0 0 0,0 0 0,0 6 0,0 3 0,0 0 0,0 1 0,0-1 0,0-2 0,0-2 0,0-2 0,0-2 0,0 0 0,0-1 0,0 0 0,0-1 0,0 4 0,0 2 0,0 7 0,0-1 0,0 1 0,0-1 0,0-3 0,0-2 0,0-3 0,-3-4 0,0-1 0,0-1 0,1 0 0,-3 12 0,1 15 0,-2 10 0,1-2 0,0-2 0,2-6 0,0-8 0,2-6 0,1-5 0,0-3 0,0-2 0,0-1 0,0 0 0,-2 8 0,-1 12 0,-2 12 0,-4 2 0,2-4 0,0-7 0,3-6 0,0-7 0,3-4 0,0-3 0,1-3 0,0 0 0,0 0 0,-2 6 0,-6 16 0,-1 8 0,1 1 0,2-1 0,2-6 0,1-6 0,1-6 0,2-6 0,0-2 0,0-3 0,1-1 0,-1 0 0,0 0 0,0 0 0,3 1 0,0 5 0,3 9 0,-1 3 0,0 0 0,-2-1 0,-1-3 0,2-4 0,0-3 0,-1-3 0,-1-1 0,2-5 0,0 0 0,3-3 0,1-3 0,-1-2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04.831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631.20099"/>
      <inkml:brushProperty name="anchorY" value="-10560.83496"/>
      <inkml:brushProperty name="scaleFactor" value="0.5"/>
    </inkml:brush>
  </inkml:definitions>
  <inkml:trace contextRef="#ctx0" brushRef="#br0">30 467 24575,'0'0'0,"0"3"0,0 3 0,0 2 0,0 3 0,0 2 0,0 1 0,0 0 0,0 1 0,0 0 0,0-1 0,0 1 0,0-1 0,0 1 0,0-1 0,0 0 0,0 0 0,0-6 0,-2-5 0,-1-9 0,0-7 0,1-5 0,0 0 0,1-7 0,-3 1 0,1 1 0,0 3 0,0 1 0,2 2 0,0 2 0,0 1 0,1 0 0,0 0 0,0 0 0,0 1 0,0-1 0,0 0 0,0 0 0,1 0 0,-1 0 0,0-1 0,0 1 0,0 0 0,0 0 0,2 3 0,4 3 0,3 2 0,2 0 0,-1-1 0,-2-2 0,-2-2 0,-3-1 0,2 2 0,-1-1 0,1-1 0,1 0 0,-2 0 0,2 1 0,1 3 0,3 3 0,2 2 0,0 1 0,2 2 0,-3 3 0,1 3 0,-1 0 0,2 2 0,-1 0 0,1 0 0,-2 2 0,0-1 0,0 0 0,-1 2 0,-1-3 0,-1 2 0,-3 0 0,2 2 0,0 0 0,0 4 0,-2 1 0,2 2 0,1 1 0,-1-1 0,-1-1 0,-2-2 0,-1 0 0,-1-1 0,-2-1 0,0 0 0,-3-3 0,-3-6 0,0-5 0,0-6 0,-1-3 0,-2-4 0,2-4 0,-2 2 0,-1-3 0,1-2 0,0 3 0,-2-3 0,3-1 0,-2 1 0,3 1 0,1 1 0,2 2 0,2 0 0,1 1 0,1 1 0,0 0 0,1 0 0,-1 0 0,0 0 0,1 0 0,1 3 0,1 0 0,3 3 0,-1-1 0,3 0 0,-2-2 0,2 2 0,-1-1 0,-2 0 0,1 1 0,2 2 0,2 3 0,2 1 0,0 2 0,2 0 0,0 1 0,0 1 0,-2 2 0,-1 0 0,-2 3 0,0 2 0,-2 3 0,-2 1 0,1-2 0,1 1 0,0 1 0,1 0 0,2-2 0,-2 0 0,-1 1 0,0 1 0,2 0 0,-2 2 0,-1-1 0,1-1 0,1-1 0,-1 0 0,-1 1 0,1 1 0,-2 0 0,0 0 0,0 1 0,0 0 0,-2 0 0,0 3 0,-1 1 0,-1 1 0,-1 1 0,0-1 0,0-2 0,-1 0 0,1-2 0,0 0 0,0-1 0,0 0 0,0 0 0,0 0 0,3 0 0,0 0 0,-1 0 0,1 0 0,-2 0 0,0-2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06.255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538.96906"/>
      <inkml:brushProperty name="anchorY" value="-11321.23633"/>
      <inkml:brushProperty name="scaleFactor" value="0.5"/>
    </inkml:brush>
  </inkml:definitions>
  <inkml:trace contextRef="#ctx0" brushRef="#br0">1 0 24575,'0'0'0,"0"2"0,0 4 0,0 3 0,0 2 0,0 1 0,0 2 0,0 1 0,0-1 0,0 1 0,0 0 0,0-1 0,0 0 0,2 1 0,4-1 0,0 0 0,-1 0 0,2 0 0,-2-3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07.365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1205.64917"/>
      <inkml:brushProperty name="anchorY" value="-12179.44434"/>
      <inkml:brushProperty name="scaleFactor" value="0.5"/>
    </inkml:brush>
  </inkml:definitions>
  <inkml:trace contextRef="#ctx0" brushRef="#br0">1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11.211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1840.64917"/>
      <inkml:brushProperty name="anchorY" value="-12814.44434"/>
      <inkml:brushProperty name="scaleFactor" value="0.5"/>
    </inkml:brush>
  </inkml:definitions>
  <inkml:trace contextRef="#ctx0" brushRef="#br0">369 802 24575,'0'0'0,"-3"-2"0,-3-4 0,-2-3 0,0-2 0,-2 1 0,-1 2 0,2 0 0,-1 1 0,2-1 0,-1 2 0,-1 2 0,0 1 0,-2 1 0,-1 1 0,-1 1 0,0 0 0,0 0 0,2 3 0,1 0 0,-1 0 0,3 2 0,3 3 0,1 2 0,0-1 0,1 1 0,0 1 0,-1-2 0,-2-2 0,1 0 0,1 2 0,-2 1 0,-2 2 0,2 0 0,-2-1 0,-1-3 0,2 0 0,-2 1 0,0-1 0,1 1 0,0 0 0,1 2 0,3 2 0,1 0 0,1 0 0,2 1 0,1 1 0,0-1 0,0 1 0,1-1 0,-1 0 0,3 0 0,3-2 0,0-1 0,3 0 0,0 1 0,0 0 0,1 1 0,0-2 0,2 0 0,1-3 0,-3 1 0,1 1 0,0-2 0,1-2 0,1-2 0,0-1 0,1-2 0,0 0 0,0-1 0,0-1 0,0 1 0,1-3 0,-4-3 0,0-1 0,1 2 0,-1 1 0,2 1 0,0 1 0,-3-1 0,1-1 0,-2-1 0,-3-3 0,0 1 0,-1-2 0,-1-2 0,-1 0 0,-2-2 0,0 0 0,-1-1 0,2 2 0,1 1 0,0 0 0,-1-1 0,-1-1 0,0 0 0,0-1 0,-1 0 0,0 0 0,0 0 0,0 0 0,0 0 0,0-1 0,0 1 0,0 0 0,0-3 0,0-3 0,0-2 0,0-1 0,0 2 0,0-1 0,0 1 0,0 3 0,0 0 0,-3 2 0,0 1 0,0 1 0,-2 3 0,0 0 0,2 0 0,0-1 0,1-3 0,-2 0 0,0-1 0,-1-1 0,0 1 0,0 1 0,2 0 0,1 1 0,1-1 0,0 1 0,-2-3 0,0-2 0,-2 2 0,-1 0 0,2 2 0,1 1 0,0 0 0,2 0 0,0 0 0,1 0 0,0 0 0,1 0 0,-1 0 0,0 0 0,0-3 0,0 0 0,0 0 0,0 1 0,0 0 0,0 1 0,0 0 0,0 1 0,0-1 0,0 1 0,0 0 0,0 0 0,0 0 0,0 0 0,0 0 0,0 6 0,0 5 0,0 6 0,0 5 0,0 6 0,3 8 0,0 4 0,0 9 0,2 1 0,3 1 0,-1-2 0,-1-2 0,-2-4 0,-1-2 0,-2-4 0,0 0 0,-1-2 0,0-2 0,0 1 0,0 1 0,-1-1 0,4 0 0,0-2 0,-1 1 0,1-1 0,-2 0 0,0-2 0,0 0 0,-1-1 0,0-1 0,0 1 0,0-1 0,0 0 0,0-1 0,0 1 0,3-3 0,-1 1 0,1-1 0,2-2 0,3 0 0,2 1 0,1-1 0,2 0 0,1 1 0,-2 1 0,-1-1 0,1-3 0,-3 1 0,-2 1 0,1-2 0,0 2 0,2 1 0,1 1 0,-1 1 0,0-2 0,-2 1 0,-1 0 0,-1-2 0,-1 1 0,-1 0 0,2-1 0,-2-5 0,0-6 0,-1-4 0,-1-3 0,-2-4 0,1-1 0,-1 0 0,0-1 0,0 0 0,-1 0 0,1 0 0,0 1 0,0-1 0,-3 1 0,0 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14.581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2681.8252"/>
      <inkml:brushProperty name="anchorY" value="-13408.89746"/>
      <inkml:brushProperty name="scaleFactor" value="0.5"/>
    </inkml:brush>
  </inkml:definitions>
  <inkml:trace contextRef="#ctx0" brushRef="#br0">326 633 24575,'0'0'0,"-3"0"0,-3 0 0,-3 0 0,-2 0 0,-1 0 0,-2 0 0,-1 0 0,1 0 0,-1 0 0,1 0 0,-1 0 0,1 0 0,-1 0 0,1 0 0,0 0 0,0 0 0,0 0 0,0 0 0,0 0 0,0 0 0,2 3 0,1 0 0,3 2 0,-1 4 0,2 1 0,0 2 0,1 1 0,1 1 0,2 1 0,1-1 0,1 1 0,1 5 0,0 0 0,0 0 0,1-1 0,-1-1 0,0-2 0,0 0 0,0-2 0,0 0 0,0 0 0,0 0 0,3-3 0,3 0 0,2 0 0,3 1 0,2 0 0,1-2 0,3-2 0,3-2 0,1-3 0,-2-2 0,0 0 0,-2-1 0,2-1 0,-4-2 0,-1-1 0,0 1 0,-3-3 0,-1 1 0,0-1 0,1-3 0,2-1 0,-1-3 0,-1 0 0,-3-1 0,-2 0 0,-3 0 0,1 2 0,0 0 0,-2 1 0,0-4 0,-1 0 0,0-4 0,-1-6 0,0 1 0,0-2 0,0-1 0,0 2 0,0 3 0,0 0 0,0-2 0,0 3 0,0 1 0,-3-1 0,-3 2 0,0 1 0,1-2 0,1 1 0,1 1 0,2 2 0,0 0 0,1-2 0,0-2 0,0-3 0,0 1 0,0 1 0,1 2 0,-1 2 0,0 1 0,0 1 0,0 1 0,-3 0 0,0 0 0,0 0 0,0 0 0,1 1 0,1-2 0,1 1 0,-1 0 0,1 0 0,-2 0 0,-1 0 0,0 0 0,1 0 0,0 0 0,1 0 0,1-1 0,-3 1 0,0 6 0,0 5 0,1 6 0,0 8 0,1 6 0,1 5 0,2 7 0,1 7 0,3 2 0,2 3 0,0 3 0,-2-1 0,2-1 0,1 1 0,-2-4 0,-1-6 0,-1-2 0,-3-5 0,0-2 0,-2-3 0,0-2 0,3-3 0,-1-1 0,1 3 0,2-4 0,-1 2 0,0 0 0,-1 0 0,-1 0 0,2-4 0,0 0 0,-1-1 0,2-2 0,-1 1 0,0 0 0,1-2 0,0 1 0,2-1 0,1-3 0,3 1 0,1-1 0,1 2 0,1 1 0,0 3 0,1 0 0,-1-1 0,0-2 0,1-2 0,-1-3 0,-2-4 0,-1-1 0,0-1 0,1 1 0,0-1 0,1 2 0,0 0 0,1 0 0,-2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16.837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3652.88843"/>
      <inkml:brushProperty name="anchorY" value="-14255.61621"/>
      <inkml:brushProperty name="scaleFactor" value="0.5"/>
    </inkml:brush>
  </inkml:definitions>
  <inkml:trace contextRef="#ctx0" brushRef="#br0">1 0 24575,'0'0'0,"0"3"0,0 3 0,0 5 0,0 6 0,0 2 0,0 0 0,0 2 0,0 0 0,0-2 0,0-1 0,0-2 0,0 0 0,0-2 0,0 0 0,0 0 0,0 0 0,0 0 0,0 0 0,0 0 0,0 0 0,0 0 0,0 6 0,0 0 0,0 0 0,0-2 0,0 0 0,0-2 0,0 0 0,0-2 0,0 0 0,0 0 0,0 3 0,0 0 0,0-1 0,0 4 0,0-2 0,0 3 0,0-1 0,0 2 0,0-2 0,0 0 0,0 0 0,0 0 0,0 1 0,0-2 0,0 0 0,2-1 0,1-2 0,0-1 0,-1-1 0,3-3 0,2 0 0,-1 0 0,-1 1 0,-1 0 0,-1 1 0,-1-5 0,-4-28 0,-1-15 0,0-2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24T20:07:20.501"/>
    </inkml:context>
    <inkml:brush xml:id="br0">
      <inkml:brushProperty name="width" value="0.1" units="cm"/>
      <inkml:brushProperty name="height" value="0.1" units="cm"/>
      <inkml:brushProperty name="color" value="#EEB3A6"/>
      <inkml:brushProperty name="inkEffects" value="rosegold"/>
      <inkml:brushProperty name="anchorX" value="-4322.1499"/>
      <inkml:brushProperty name="anchorY" value="-15711.22168"/>
      <inkml:brushProperty name="scaleFactor" value="0.5"/>
    </inkml:brush>
  </inkml:definitions>
  <inkml:trace contextRef="#ctx0" brushRef="#br0">0 242 24575,'0'0'0,"3"0"0,3 0 0,3 0 0,2 0 0,1 0 0,2 0 0,1 0 0,-1 0 0,1 0 0,-1 0 0,1 0 0,-1 0 0,0 0 0,1 0 0,-1 0 0,0 0 0,0 0 0,0 0 0,0 0 0,0 0 0,1 0 0,-1 0 0,0 0 0,0 0 0,0 0 0,0 0 0,0 0 0,0 0 0,0 0 0,0 0 0,1 0 0,-1 0 0,0 0 0,0 0 0,-3-3 0,-2-3 0,-4-2 0,-2-3 0,-2-2 0,0-1 0,-2 0 0,1-1 0,-1 1 0,1-1 0,-1 1 0,1-1 0,0 1 0,-3 0 0,-2 0 0,-4 0 0,-2 0 0,-2 2 0,0 4 0,-2 3 0,1 2 0,-1 1 0,0 2 0,1 0 0,-1 1 0,1-1 0,0 1 0,0-1 0,0 1 0,0-1 0,0 0 0,0 0 0,0 0 0,-1 0 0,1 0 0,0 0 0,0 0 0,0 0 0,0 0 0,0 0 0,0 0 0,2 2 0,1 4 0,0 0 0,2 2 0,2 1 0,0 3 0,-1 0 0,1 2 0,1 0 0,2 1 0,2-1 0,1 0 0,0 1 0,1-1 0,1 0 0,-1 0 0,0 1 0,1-1 0,-1 0 0,0 0 0,0 0 0,0 0 0,0 0 0,0 0 0,0 1 0,0-1 0,3-3 0,0 0 0,2 0 0,3-2 0,3 1 0,-2 0 0,1-2 0,1 1 0,1 1 0,1 2 0,-2 0 0,-3 1 0,1-2 0,-3 0 0,-2 0 0,2-1 0,1-3 0,2-3 0,2-1 0,2-2 0,0 0 0,1-2 0,1 1 0,-1-1 0,1 1 0,-1 0 0,-2 2 0,-1 1 0,-2 3 0,-1-1 0,2-1 0,0 0 0,2-2 0,1-1 0,1 0 0,-1-1 0,2 0 0,-1 0 0,-2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8068-AFBD-4979-B752-9EB6F90B1386}" type="datetimeFigureOut">
              <a:rPr lang="en-US" smtClean="0"/>
              <a:t>2/24/2023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9589-3E79-4C82-AA4A-FE78234FAA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X-Ray Crystallography: some substances when purified turn into crystals. When X-Rays are passed through the crystals, it creates a “diffraction” pattern that reveals the overall shape and location of the crystals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arenR"/>
            </a:pPr>
            <a:r>
              <a:rPr lang="en"/>
              <a:t>The genes are likely located on plasmids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arenR"/>
            </a:pPr>
            <a:r>
              <a:rPr lang="en"/>
              <a:t>The genes for antibiotic resistance are being transmitted through the plasmids. MRSA can exchange genes found on plasmids with neighboring bacteria. The genes are then expressed.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" name="Google Shape;8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anchor="b"/>
          <a:lstStyle>
            <a:lvl1pPr algn="l">
              <a:defRPr sz="5400" b="0" i="0" cap="none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415600" y="1361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415600" y="120948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marL="914400" lvl="1" indent="-406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800"/>
              <a:buChar char="○"/>
              <a:defRPr/>
            </a:lvl2pPr>
            <a:lvl3pPr marL="1371600" lvl="2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■"/>
              <a:defRPr/>
            </a:lvl3pPr>
            <a:lvl4pPr marL="1828800" lvl="3" indent="-3937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6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6091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  <p:sldLayoutId id="2147483718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6.xml"/><Relationship Id="rId18" Type="http://schemas.openxmlformats.org/officeDocument/2006/relationships/image" Target="../media/image1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1.png"/><Relationship Id="rId17" Type="http://schemas.openxmlformats.org/officeDocument/2006/relationships/customXml" Target="../ink/ink8.xml"/><Relationship Id="rId2" Type="http://schemas.openxmlformats.org/officeDocument/2006/relationships/image" Target="../media/image6.png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0.png"/><Relationship Id="rId19" Type="http://schemas.openxmlformats.org/officeDocument/2006/relationships/customXml" Target="../ink/ink9.xml"/><Relationship Id="rId4" Type="http://schemas.openxmlformats.org/officeDocument/2006/relationships/image" Target="../media/image7.png"/><Relationship Id="rId9" Type="http://schemas.openxmlformats.org/officeDocument/2006/relationships/customXml" Target="../ink/ink4.xml"/><Relationship Id="rId1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uturistic DNA helix in black background">
            <a:extLst>
              <a:ext uri="{FF2B5EF4-FFF2-40B4-BE49-F238E27FC236}">
                <a16:creationId xmlns:a16="http://schemas.microsoft.com/office/drawing/2014/main" id="{91D90B02-AD27-09FA-E314-5D27A2816B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A9968B-2619-4F71-AB00-4C493E120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643467"/>
            <a:ext cx="5452529" cy="3569242"/>
          </a:xfrm>
        </p:spPr>
        <p:txBody>
          <a:bodyPr anchor="t">
            <a:normAutofit/>
          </a:bodyPr>
          <a:lstStyle/>
          <a:p>
            <a:r>
              <a:rPr lang="en-US" sz="6000" spc="400"/>
              <a:t>6.1</a:t>
            </a:r>
            <a:endParaRPr lang="en-US" sz="60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14073-9F68-4B7E-A576-26899D58C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469" y="643458"/>
            <a:ext cx="4829295" cy="1250769"/>
          </a:xfrm>
        </p:spPr>
        <p:txBody>
          <a:bodyPr anchor="b">
            <a:normAutofit/>
          </a:bodyPr>
          <a:lstStyle/>
          <a:p>
            <a:pPr algn="l"/>
            <a:r>
              <a:rPr lang="en-US" dirty="0"/>
              <a:t>DNA and RNA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D7311-8EE3-69E7-65B3-52BA041AD9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Key functions of DNA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F6198-3AE1-0BAC-4759-8C815DEB25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Genetic information is stored in and passed from one generation to the next through DNA</a:t>
            </a:r>
          </a:p>
          <a:p>
            <a:r>
              <a:rPr lang="en-US" sz="200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Exception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2000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RNA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is the primary source of heritable information in some </a:t>
            </a:r>
            <a:r>
              <a:rPr lang="en-US" sz="2000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viruses</a:t>
            </a:r>
          </a:p>
          <a:p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800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sz="4600" dirty="0"/>
              <a:t>Prokaryotic vs Eukaryotic DNA</a:t>
            </a:r>
            <a:endParaRPr sz="4600" dirty="0"/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1"/>
          </p:nvPr>
        </p:nvSpPr>
        <p:spPr>
          <a:xfrm>
            <a:off x="1676400" y="1575275"/>
            <a:ext cx="4267800" cy="1180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indent="-393700">
              <a:buSzPts val="2600"/>
            </a:pPr>
            <a:r>
              <a:rPr lang="en" sz="2600" dirty="0"/>
              <a:t>DNA found in nucleus</a:t>
            </a:r>
            <a:endParaRPr sz="2600" dirty="0"/>
          </a:p>
          <a:p>
            <a:pPr indent="-393700">
              <a:buSzPts val="2600"/>
            </a:pPr>
            <a:r>
              <a:rPr lang="en" sz="2600" dirty="0"/>
              <a:t>Linear chromosomes</a:t>
            </a:r>
            <a:endParaRPr sz="2600" dirty="0"/>
          </a:p>
        </p:txBody>
      </p:sp>
      <p:sp>
        <p:nvSpPr>
          <p:cNvPr id="117" name="Google Shape;117;p22"/>
          <p:cNvSpPr txBox="1">
            <a:spLocks noGrp="1"/>
          </p:cNvSpPr>
          <p:nvPr>
            <p:ph type="body" idx="1"/>
          </p:nvPr>
        </p:nvSpPr>
        <p:spPr>
          <a:xfrm>
            <a:off x="5944200" y="1575263"/>
            <a:ext cx="4758900" cy="1064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indent="-393700">
              <a:buSzPts val="2600"/>
            </a:pPr>
            <a:r>
              <a:rPr lang="en" sz="2600" dirty="0"/>
              <a:t>DNA is in nucleoid region</a:t>
            </a:r>
            <a:endParaRPr sz="2600" dirty="0"/>
          </a:p>
          <a:p>
            <a:pPr indent="-393700">
              <a:buSzPts val="2600"/>
            </a:pPr>
            <a:r>
              <a:rPr lang="en" sz="2600" dirty="0"/>
              <a:t>Chromosomes are circular</a:t>
            </a:r>
            <a:endParaRPr sz="2600" dirty="0"/>
          </a:p>
        </p:txBody>
      </p:sp>
      <p:sp>
        <p:nvSpPr>
          <p:cNvPr id="118" name="Google Shape;118;p22"/>
          <p:cNvSpPr txBox="1"/>
          <p:nvPr/>
        </p:nvSpPr>
        <p:spPr>
          <a:xfrm>
            <a:off x="2283000" y="1014425"/>
            <a:ext cx="30546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800"/>
            </a:pPr>
            <a:r>
              <a:rPr lang="en" sz="28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Eukaryotic Cells</a:t>
            </a:r>
            <a:endParaRPr sz="2800" b="1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2"/>
          <p:cNvSpPr txBox="1"/>
          <p:nvPr/>
        </p:nvSpPr>
        <p:spPr>
          <a:xfrm>
            <a:off x="6772863" y="1014425"/>
            <a:ext cx="31872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800"/>
            </a:pPr>
            <a:r>
              <a:rPr lang="en" sz="2800" b="1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Prokaryotic Cells</a:t>
            </a:r>
            <a:endParaRPr sz="2800" b="1"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2"/>
          <p:cNvSpPr txBox="1"/>
          <p:nvPr/>
        </p:nvSpPr>
        <p:spPr>
          <a:xfrm>
            <a:off x="1662150" y="5002575"/>
            <a:ext cx="8867700" cy="147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93700">
              <a:buClr>
                <a:srgbClr val="000000"/>
              </a:buClr>
              <a:buSzPts val="2600"/>
              <a:buFont typeface="Arial"/>
              <a:buChar char="●"/>
            </a:pPr>
            <a:r>
              <a:rPr lang="en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Prokaryotes (and some eukaryotes) also contain </a:t>
            </a:r>
            <a:r>
              <a:rPr lang="en" sz="2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plasmids</a:t>
            </a:r>
            <a:endParaRPr sz="26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buClr>
                <a:srgbClr val="000000"/>
              </a:buClr>
              <a:buSzPts val="2600"/>
              <a:buFont typeface="Arial"/>
              <a:buChar char="○"/>
            </a:pPr>
            <a:r>
              <a:rPr lang="en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Small, circular DNA molecules that are separate from the chromosomes</a:t>
            </a:r>
            <a:endParaRPr sz="2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4680660-7E23-4F0F-A679-BF913E94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!!Rectangle">
            <a:extLst>
              <a:ext uri="{FF2B5EF4-FFF2-40B4-BE49-F238E27FC236}">
                <a16:creationId xmlns:a16="http://schemas.microsoft.com/office/drawing/2014/main" id="{1A3C89F8-0D2F-47FF-B903-151248265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8" name="Picture 7" descr="A close up of water droplets&#10;&#10;Description automatically generated with low confidence">
            <a:extLst>
              <a:ext uri="{FF2B5EF4-FFF2-40B4-BE49-F238E27FC236}">
                <a16:creationId xmlns:a16="http://schemas.microsoft.com/office/drawing/2014/main" id="{0F83C329-B2D7-B5EB-4A6E-EBBB8F37D6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7753" b="7660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98657C-7605-2B7C-65E8-3384E3FE59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0430" y="583345"/>
            <a:ext cx="7160357" cy="41648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en" sz="7200" dirty="0"/>
              <a:t>Prokaryotic vs Eukaryotic</a:t>
            </a:r>
            <a:endParaRPr lang="en-US" sz="7200" b="1" i="0" kern="1200" cap="all" baseline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823430-1C1C-58A5-513F-5F4F2FFEB2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4596" y="3148606"/>
            <a:ext cx="8578699" cy="504825"/>
          </a:xfr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>
              <a:lnSpc>
                <a:spcPct val="90000"/>
              </a:lnSpc>
            </a:pPr>
            <a:r>
              <a:rPr lang="en-US" sz="112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Eukaryotic</a:t>
            </a:r>
          </a:p>
          <a:p>
            <a:pPr indent="-393700">
              <a:buSzPts val="2600"/>
            </a:pPr>
            <a:r>
              <a:rPr lang="en-US" sz="11200" dirty="0"/>
              <a:t>DNA found in nucleus</a:t>
            </a:r>
          </a:p>
          <a:p>
            <a:pPr indent="-393700">
              <a:buSzPts val="2600"/>
            </a:pPr>
            <a:r>
              <a:rPr lang="en-US" sz="11200" dirty="0"/>
              <a:t>Linear chromosomes</a:t>
            </a:r>
          </a:p>
          <a:p>
            <a:pPr indent="-393700">
              <a:buSzPts val="2600"/>
            </a:pPr>
            <a:r>
              <a:rPr lang="en-US" sz="11200" dirty="0">
                <a:solidFill>
                  <a:schemeClr val="bg1"/>
                </a:solidFill>
              </a:rPr>
              <a:t>Prokaryotic</a:t>
            </a:r>
          </a:p>
          <a:p>
            <a:pPr indent="-393700">
              <a:buSzPts val="2600"/>
            </a:pPr>
            <a:r>
              <a:rPr lang="en-US" sz="11200" dirty="0"/>
              <a:t>DNA is in nucleoid region</a:t>
            </a:r>
          </a:p>
          <a:p>
            <a:pPr indent="-393700">
              <a:buSzPts val="2600"/>
            </a:pPr>
            <a:r>
              <a:rPr lang="en-US" sz="11200" dirty="0"/>
              <a:t>Chromosomes are circular</a:t>
            </a:r>
          </a:p>
          <a:p>
            <a:pPr>
              <a:lnSpc>
                <a:spcPct val="90000"/>
              </a:lnSpc>
            </a:pPr>
            <a:endParaRPr lang="en-US" sz="20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</a:pPr>
            <a:endParaRPr lang="en-US" sz="20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17AA5-1C00-9E4F-021A-FCA5ABAFA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24937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4359" y="58334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0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33139" y="8126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2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8819" y="1037066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6425" y="5636680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8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45175" y="609675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54288" y="6238029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0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6653A-1C2D-47D5-31CC-2189BF028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is a plasmid?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A7D74-F7C8-6899-C3DA-987630F28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Plasmids replicate </a:t>
            </a:r>
            <a:r>
              <a:rPr lang="en-US" u="sng" dirty="0"/>
              <a:t>independently</a:t>
            </a:r>
            <a:r>
              <a:rPr lang="en-US" dirty="0"/>
              <a:t> from the chromosomal DNA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Primarily found in prokaryotes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Contain genes that may be useful to the prokaryote when it is in a particular environment, but may not be required for survival 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8F8FBB-AE9D-904B-B552-98B3DB0EB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44" y="4267200"/>
            <a:ext cx="5615156" cy="185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31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ABE2D-E6FC-1D60-661C-A1D76941E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8716" y="-202566"/>
            <a:ext cx="6354567" cy="987757"/>
          </a:xfrm>
        </p:spPr>
        <p:txBody>
          <a:bodyPr>
            <a:normAutofit fontScale="90000"/>
          </a:bodyPr>
          <a:lstStyle/>
          <a:p>
            <a:r>
              <a:rPr lang="en" dirty="0"/>
              <a:t>Plasmids in labs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502A34-BCA9-ABC0-E335-8EC7824DB9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61050" y="785191"/>
            <a:ext cx="11275150" cy="2059452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/>
              <a:t>Plasmids can be manipulated in laboratories</a:t>
            </a:r>
          </a:p>
          <a:p>
            <a:pPr lvl="1" indent="-393700">
              <a:spcBef>
                <a:spcPts val="0"/>
              </a:spcBef>
              <a:buSzPts val="2600"/>
            </a:pPr>
            <a:r>
              <a:rPr lang="en-US" sz="3200" dirty="0"/>
              <a:t>Plasmids can be removed from bacteria, then a gene of interest can be inserted into the plasmid to form </a:t>
            </a:r>
            <a:r>
              <a:rPr lang="en-US" sz="3200" dirty="0">
                <a:solidFill>
                  <a:srgbClr val="FF0000"/>
                </a:solidFill>
              </a:rPr>
              <a:t>recombinant plasmid DNA</a:t>
            </a:r>
          </a:p>
          <a:p>
            <a:pPr lvl="1" indent="-393700">
              <a:spcBef>
                <a:spcPts val="0"/>
              </a:spcBef>
              <a:buSzPts val="2600"/>
            </a:pPr>
            <a:r>
              <a:rPr lang="en-US" sz="3200" dirty="0"/>
              <a:t>When the recombinant plasmid is inserted back into the bacteria the gene will be expressed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950097-2B2E-1BCF-D300-311E359A1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088" y="4662043"/>
            <a:ext cx="5615156" cy="185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24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/>
              <a:t>Plasmids</a:t>
            </a:r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body" idx="1"/>
          </p:nvPr>
        </p:nvSpPr>
        <p:spPr>
          <a:xfrm>
            <a:off x="1835700" y="1057077"/>
            <a:ext cx="8520600" cy="336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dirty="0"/>
              <a:t>Bacteria can exchange genes </a:t>
            </a:r>
            <a:r>
              <a:rPr lang="en" dirty="0">
                <a:solidFill>
                  <a:schemeClr val="dk1"/>
                </a:solidFill>
              </a:rPr>
              <a:t>found on plasmids </a:t>
            </a:r>
            <a:r>
              <a:rPr lang="en" dirty="0"/>
              <a:t>with neighboring bacteria 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" dirty="0"/>
              <a:t>Once DNA is exchanged the bacteria can express the genes acquired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" dirty="0"/>
              <a:t> Helps with survival of prokaryotes</a:t>
            </a:r>
            <a:endParaRPr sz="2600" dirty="0"/>
          </a:p>
        </p:txBody>
      </p:sp>
      <p:sp>
        <p:nvSpPr>
          <p:cNvPr id="143" name="Google Shape;143;p25"/>
          <p:cNvSpPr txBox="1"/>
          <p:nvPr/>
        </p:nvSpPr>
        <p:spPr>
          <a:xfrm>
            <a:off x="7646175" y="4443400"/>
            <a:ext cx="1871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600"/>
            </a:pPr>
            <a:r>
              <a:rPr lang="en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Plasmids</a:t>
            </a:r>
            <a:endParaRPr sz="2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5"/>
          <p:cNvSpPr txBox="1"/>
          <p:nvPr/>
        </p:nvSpPr>
        <p:spPr>
          <a:xfrm>
            <a:off x="2674125" y="4572075"/>
            <a:ext cx="4143300" cy="4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600"/>
            </a:pPr>
            <a:r>
              <a:rPr lang="en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Chromosomal DNA</a:t>
            </a:r>
            <a:endParaRPr sz="2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1155E-4964-2E71-80B7-4691D358DE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698643"/>
            <a:ext cx="5243394" cy="222553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More on plasmids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48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4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84728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10408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CC4F71-FB45-7FC7-8CCE-8FAA5AF9D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35380"/>
            <a:ext cx="5243391" cy="173031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BD4331D-F2D8-948B-DAB6-9C0968787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9042" y="879355"/>
            <a:ext cx="4124758" cy="5120755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/>
              <a:t>Bacteria can exchange genes found on plasmids with neighboring bacteria </a:t>
            </a:r>
          </a:p>
          <a:p>
            <a:pPr lvl="1" indent="-228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/>
              <a:t>Once DNA is exchanged the bacteria can express the genes acquired</a:t>
            </a:r>
          </a:p>
          <a:p>
            <a:pPr lvl="1" indent="-228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/>
              <a:t> Helps with survival of prokaryotes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02440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Google Shape;149;p26"/>
          <p:cNvSpPr txBox="1">
            <a:spLocks noGrp="1"/>
          </p:cNvSpPr>
          <p:nvPr>
            <p:ph type="title"/>
          </p:nvPr>
        </p:nvSpPr>
        <p:spPr>
          <a:xfrm>
            <a:off x="1522030" y="1209220"/>
            <a:ext cx="9147940" cy="2337238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60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RNA vs DNA</a:t>
            </a:r>
          </a:p>
        </p:txBody>
      </p:sp>
      <p:sp>
        <p:nvSpPr>
          <p:cNvPr id="158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2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6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8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>
                <a:solidFill>
                  <a:srgbClr val="9900FF"/>
                </a:solidFill>
              </a:rPr>
              <a:t>RNA</a:t>
            </a:r>
            <a:r>
              <a:rPr lang="en"/>
              <a:t> vs </a:t>
            </a:r>
            <a:r>
              <a:rPr lang="en">
                <a:solidFill>
                  <a:srgbClr val="0000FF"/>
                </a:solidFill>
              </a:rPr>
              <a:t>DNA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155" name="Google Shape;155;p27"/>
          <p:cNvSpPr txBox="1">
            <a:spLocks noGrp="1"/>
          </p:cNvSpPr>
          <p:nvPr>
            <p:ph type="body" idx="1"/>
          </p:nvPr>
        </p:nvSpPr>
        <p:spPr>
          <a:xfrm>
            <a:off x="6235050" y="1816425"/>
            <a:ext cx="4358700" cy="261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/>
              <a:t>Deoxyribonucleic acid</a:t>
            </a:r>
            <a:endParaRPr/>
          </a:p>
          <a:p>
            <a:r>
              <a:rPr lang="en"/>
              <a:t>Double stranded</a:t>
            </a:r>
            <a:endParaRPr/>
          </a:p>
          <a:p>
            <a:r>
              <a:rPr lang="en"/>
              <a:t>A=T and C=G</a:t>
            </a:r>
            <a:endParaRPr/>
          </a:p>
        </p:txBody>
      </p:sp>
      <p:sp>
        <p:nvSpPr>
          <p:cNvPr id="156" name="Google Shape;156;p27"/>
          <p:cNvSpPr txBox="1"/>
          <p:nvPr/>
        </p:nvSpPr>
        <p:spPr>
          <a:xfrm>
            <a:off x="7808425" y="1179550"/>
            <a:ext cx="10575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800"/>
            </a:pPr>
            <a:r>
              <a:rPr lang="en" sz="28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DNA</a:t>
            </a:r>
            <a:endParaRPr sz="2800" b="1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7"/>
          <p:cNvSpPr txBox="1"/>
          <p:nvPr/>
        </p:nvSpPr>
        <p:spPr>
          <a:xfrm>
            <a:off x="3266942" y="1179550"/>
            <a:ext cx="10575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2800"/>
            </a:pPr>
            <a:r>
              <a:rPr lang="en" sz="2800" b="1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RNA</a:t>
            </a:r>
            <a:endParaRPr sz="2800" b="1"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7"/>
          <p:cNvSpPr txBox="1">
            <a:spLocks noGrp="1"/>
          </p:cNvSpPr>
          <p:nvPr>
            <p:ph type="body" idx="1"/>
          </p:nvPr>
        </p:nvSpPr>
        <p:spPr>
          <a:xfrm>
            <a:off x="1959700" y="1816425"/>
            <a:ext cx="3672000" cy="2070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dirty="0"/>
              <a:t>Ribonucleic acid</a:t>
            </a:r>
            <a:endParaRPr dirty="0"/>
          </a:p>
          <a:p>
            <a:r>
              <a:rPr lang="en" dirty="0"/>
              <a:t>Single stranded</a:t>
            </a:r>
            <a:endParaRPr dirty="0"/>
          </a:p>
          <a:p>
            <a:r>
              <a:rPr lang="en" dirty="0"/>
              <a:t>A=U and C=G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b="1">
                <a:solidFill>
                  <a:srgbClr val="0000FF"/>
                </a:solidFill>
              </a:rPr>
              <a:t>Quick Review</a:t>
            </a:r>
            <a:endParaRPr b="1">
              <a:solidFill>
                <a:srgbClr val="0000FF"/>
              </a:solidFill>
            </a:endParaRPr>
          </a:p>
        </p:txBody>
      </p:sp>
      <p:sp>
        <p:nvSpPr>
          <p:cNvPr id="164" name="Google Shape;164;p28"/>
          <p:cNvSpPr txBox="1">
            <a:spLocks noGrp="1"/>
          </p:cNvSpPr>
          <p:nvPr>
            <p:ph type="body" idx="1"/>
          </p:nvPr>
        </p:nvSpPr>
        <p:spPr>
          <a:xfrm>
            <a:off x="1835700" y="120948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AutoNum type="arabicPeriod"/>
            </a:pPr>
            <a:r>
              <a:rPr lang="en"/>
              <a:t>What was Chargaff’s rule?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Answer: in any species, the amount of A=T and amount of C=G in the DNA</a:t>
            </a:r>
            <a:endParaRPr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en"/>
              <a:t>What comprises the backbone of DNA?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Answer: sugar-phosphate groups</a:t>
            </a:r>
            <a:endParaRPr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en"/>
              <a:t>Which nucleotides are purines?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Answer: adenine and guanine</a:t>
            </a:r>
            <a:endParaRPr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en"/>
              <a:t>What type of bond holds together nucleotides?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Answer: hydrogen bonds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377FB-4D3F-8DD5-F964-2B62E008EB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Case study entry task</a:t>
            </a:r>
          </a:p>
        </p:txBody>
      </p:sp>
    </p:spTree>
    <p:extLst>
      <p:ext uri="{BB962C8B-B14F-4D97-AF65-F5344CB8AC3E}">
        <p14:creationId xmlns:p14="http://schemas.microsoft.com/office/powerpoint/2010/main" val="124691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1835700" y="1361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b="1">
                <a:solidFill>
                  <a:srgbClr val="0000FF"/>
                </a:solidFill>
              </a:rPr>
              <a:t>Quick Review</a:t>
            </a:r>
            <a:endParaRPr b="1">
              <a:solidFill>
                <a:srgbClr val="0000FF"/>
              </a:solidFill>
            </a:endParaRPr>
          </a:p>
        </p:txBody>
      </p:sp>
      <p:sp>
        <p:nvSpPr>
          <p:cNvPr id="170" name="Google Shape;170;p29"/>
          <p:cNvSpPr txBox="1">
            <a:spLocks noGrp="1"/>
          </p:cNvSpPr>
          <p:nvPr>
            <p:ph type="body" idx="1"/>
          </p:nvPr>
        </p:nvSpPr>
        <p:spPr>
          <a:xfrm>
            <a:off x="1835700" y="1209474"/>
            <a:ext cx="8520600" cy="504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AutoNum type="arabicPeriod" startAt="5"/>
            </a:pPr>
            <a:r>
              <a:rPr lang="en"/>
              <a:t>Summarize the scientific contributions of Chargaff, Franklin, and Watson and Crick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Chargaff: A=T, C=G</a:t>
            </a:r>
            <a:endParaRPr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Franklin: helix shape of DNA</a:t>
            </a:r>
            <a:endParaRPr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Watson and Crick: full 3D model of DNA</a:t>
            </a:r>
            <a:endParaRPr>
              <a:solidFill>
                <a:srgbClr val="FF0000"/>
              </a:solidFill>
            </a:endParaRPr>
          </a:p>
          <a:p>
            <a:pPr>
              <a:buAutoNum type="arabicPeriod" startAt="5"/>
            </a:pPr>
            <a:r>
              <a:rPr lang="en"/>
              <a:t>What are some key differences between RNA and DNA?</a:t>
            </a:r>
            <a:endParaRPr/>
          </a:p>
          <a:p>
            <a:pPr lvl="1">
              <a:spcBef>
                <a:spcPts val="0"/>
              </a:spcBef>
              <a:buClr>
                <a:srgbClr val="FF0000"/>
              </a:buClr>
              <a:buAutoNum type="alphaLcPeriod"/>
            </a:pPr>
            <a:r>
              <a:rPr lang="en">
                <a:solidFill>
                  <a:srgbClr val="FF0000"/>
                </a:solidFill>
              </a:rPr>
              <a:t>Answer: DNA is double stranded and adenine  bonds to thymine. RNA is single stranded and adenine bonds to uracil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0"/>
          <p:cNvSpPr txBox="1">
            <a:spLocks noGrp="1"/>
          </p:cNvSpPr>
          <p:nvPr>
            <p:ph type="title"/>
          </p:nvPr>
        </p:nvSpPr>
        <p:spPr>
          <a:xfrm>
            <a:off x="1835700" y="-16233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b="1">
                <a:solidFill>
                  <a:srgbClr val="0000FF"/>
                </a:solidFill>
              </a:rPr>
              <a:t>Practice FRQ</a:t>
            </a:r>
            <a:endParaRPr/>
          </a:p>
        </p:txBody>
      </p:sp>
      <p:sp>
        <p:nvSpPr>
          <p:cNvPr id="176" name="Google Shape;176;p30"/>
          <p:cNvSpPr txBox="1">
            <a:spLocks noGrp="1"/>
          </p:cNvSpPr>
          <p:nvPr>
            <p:ph type="body" idx="1"/>
          </p:nvPr>
        </p:nvSpPr>
        <p:spPr>
          <a:xfrm>
            <a:off x="1622700" y="871325"/>
            <a:ext cx="8946600" cy="52629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" sz="2600" dirty="0"/>
              <a:t>Many species of bacteria are becoming resistant to antibiotics. Recently, studies have analyzed the chromosomal DNA of antibiotic resistant bacteria. </a:t>
            </a:r>
            <a:r>
              <a:rPr lang="en" sz="2600" dirty="0">
                <a:solidFill>
                  <a:schemeClr val="dk1"/>
                </a:solidFill>
              </a:rPr>
              <a:t>One bacteria studied is methicillin-resistant Staphylococcus aureus (MRSA). Researchers have found that its</a:t>
            </a:r>
            <a:r>
              <a:rPr lang="en" sz="2600" dirty="0"/>
              <a:t> chromosomal DNA does not contain the genes for antibiotic resistance. They also found that when MRSA is cultured with a non-resistant bacteria, the non-resistant bacteria becomes antibiotic resistant a) Identify the location of the antibiotic resistant genes. b) Discuss how the antibiotic resistant genes are being transmitted to non-resistant bacteria when cultured together.</a:t>
            </a:r>
            <a:endParaRPr sz="2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5">
            <a:extLst>
              <a:ext uri="{FF2B5EF4-FFF2-40B4-BE49-F238E27FC236}">
                <a16:creationId xmlns:a16="http://schemas.microsoft.com/office/drawing/2014/main" id="{67209EF3-0AE7-4274-9DD6-63AA1BD5FCC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B11CD8-4B63-B4FD-8F10-B6B8257B6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43" y="2383189"/>
            <a:ext cx="11324357" cy="10644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8B3C22-9618-1519-A53E-760B2543BCEA}"/>
              </a:ext>
            </a:extLst>
          </p:cNvPr>
          <p:cNvSpPr txBox="1"/>
          <p:nvPr/>
        </p:nvSpPr>
        <p:spPr>
          <a:xfrm>
            <a:off x="984250" y="1885950"/>
            <a:ext cx="147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Back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0D0C99B-C972-10E4-3430-BBA24EAEEFC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957821" y="4224338"/>
            <a:ext cx="91440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                                 Smart Board        My Desk   Main Door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0DF974E-BFA4-B7EF-32BF-6CB1A5459653}"/>
                  </a:ext>
                </a:extLst>
              </p14:cNvPr>
              <p14:cNvContentPartPr/>
              <p14:nvPr/>
            </p14:nvContentPartPr>
            <p14:xfrm>
              <a:off x="5307800" y="2463440"/>
              <a:ext cx="52200" cy="10170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0DF974E-BFA4-B7EF-32BF-6CB1A54596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89800" y="2445440"/>
                <a:ext cx="87840" cy="105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EB4C753-E709-7190-83DC-465D8D38DA06}"/>
                  </a:ext>
                </a:extLst>
              </p14:cNvPr>
              <p14:cNvContentPartPr/>
              <p14:nvPr/>
            </p14:nvContentPartPr>
            <p14:xfrm>
              <a:off x="7507400" y="2504120"/>
              <a:ext cx="46800" cy="9504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EB4C753-E709-7190-83DC-465D8D38DA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489760" y="2486120"/>
                <a:ext cx="82440" cy="986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37A8C741-3089-5F4A-1756-4119B6535C8B}"/>
              </a:ext>
            </a:extLst>
          </p:cNvPr>
          <p:cNvGrpSpPr/>
          <p:nvPr/>
        </p:nvGrpSpPr>
        <p:grpSpPr>
          <a:xfrm>
            <a:off x="5394200" y="1661720"/>
            <a:ext cx="631440" cy="456120"/>
            <a:chOff x="5394200" y="1661720"/>
            <a:chExt cx="631440" cy="45612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7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59DDE509-ED4B-21BB-92C9-60544948DE12}"/>
                    </a:ext>
                  </a:extLst>
                </p14:cNvPr>
                <p14:cNvContentPartPr/>
                <p14:nvPr/>
              </p14:nvContentPartPr>
              <p14:xfrm>
                <a:off x="5394200" y="1873760"/>
                <a:ext cx="203760" cy="2440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59DDE509-ED4B-21BB-92C9-60544948DE1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376560" y="1855760"/>
                  <a:ext cx="23940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BD2FC14F-8089-779B-335D-11A7416D82F9}"/>
                    </a:ext>
                  </a:extLst>
                </p14:cNvPr>
                <p14:cNvContentPartPr/>
                <p14:nvPr/>
              </p14:nvContentPartPr>
              <p14:xfrm>
                <a:off x="5694440" y="1960880"/>
                <a:ext cx="11880" cy="806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BD2FC14F-8089-779B-335D-11A7416D82F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676800" y="1942880"/>
                  <a:ext cx="475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E24F26E-D26A-F933-09EB-4DAAAC5F07F9}"/>
                    </a:ext>
                  </a:extLst>
                </p14:cNvPr>
                <p14:cNvContentPartPr/>
                <p14:nvPr/>
              </p14:nvContentPartPr>
              <p14:xfrm>
                <a:off x="5689400" y="1818320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E24F26E-D26A-F933-09EB-4DAAAC5F07F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671760" y="18003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1E90E663-612C-6D3F-86FB-61E2E1CEAF1C}"/>
                    </a:ext>
                  </a:extLst>
                </p14:cNvPr>
                <p14:cNvContentPartPr/>
                <p14:nvPr/>
              </p14:nvContentPartPr>
              <p14:xfrm>
                <a:off x="5815760" y="1661720"/>
                <a:ext cx="209880" cy="432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1E90E663-612C-6D3F-86FB-61E2E1CEAF1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797760" y="1643720"/>
                  <a:ext cx="245520" cy="46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0CB4187-3739-1E88-CB5E-BE210AA9EC9C}"/>
              </a:ext>
            </a:extLst>
          </p:cNvPr>
          <p:cNvGrpSpPr/>
          <p:nvPr/>
        </p:nvGrpSpPr>
        <p:grpSpPr>
          <a:xfrm>
            <a:off x="6176840" y="1736960"/>
            <a:ext cx="391680" cy="382680"/>
            <a:chOff x="6176840" y="1736960"/>
            <a:chExt cx="391680" cy="38268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B6DA2731-7730-42B5-BF02-D9F6719D58F2}"/>
                    </a:ext>
                  </a:extLst>
                </p14:cNvPr>
                <p14:cNvContentPartPr/>
                <p14:nvPr/>
              </p14:nvContentPartPr>
              <p14:xfrm>
                <a:off x="6176840" y="1753160"/>
                <a:ext cx="238680" cy="3664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B6DA2731-7730-42B5-BF02-D9F6719D58F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158840" y="1735160"/>
                  <a:ext cx="274320" cy="4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84D6C6B3-90E4-B3E2-8774-CCFB3E550384}"/>
                    </a:ext>
                  </a:extLst>
                </p14:cNvPr>
                <p14:cNvContentPartPr/>
                <p14:nvPr/>
              </p14:nvContentPartPr>
              <p14:xfrm>
                <a:off x="6553040" y="1736960"/>
                <a:ext cx="15480" cy="3290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84D6C6B3-90E4-B3E2-8774-CCFB3E55038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535400" y="1718960"/>
                  <a:ext cx="51120" cy="364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9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4AE1B4D3-9090-9C6F-0285-8A7C9556E211}"/>
                  </a:ext>
                </a:extLst>
              </p14:cNvPr>
              <p14:cNvContentPartPr/>
              <p14:nvPr/>
            </p14:nvContentPartPr>
            <p14:xfrm>
              <a:off x="6705320" y="1848200"/>
              <a:ext cx="174240" cy="1944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4AE1B4D3-9090-9C6F-0285-8A7C9556E211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687320" y="1830200"/>
                <a:ext cx="209880" cy="23004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A22BD74-4A9A-684B-E3A6-59D3D20D6250}"/>
              </a:ext>
            </a:extLst>
          </p:cNvPr>
          <p:cNvSpPr/>
          <p:nvPr/>
        </p:nvSpPr>
        <p:spPr>
          <a:xfrm>
            <a:off x="1087873" y="197331"/>
            <a:ext cx="9533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NEW SEATS ! </a:t>
            </a:r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NEW  SEATS!</a:t>
            </a:r>
          </a:p>
        </p:txBody>
      </p:sp>
    </p:spTree>
    <p:extLst>
      <p:ext uri="{BB962C8B-B14F-4D97-AF65-F5344CB8AC3E}">
        <p14:creationId xmlns:p14="http://schemas.microsoft.com/office/powerpoint/2010/main" val="2363982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E0D82-22D9-C4A6-8BFD-9F6B5C4D9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Replication Models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CF0A90-0E63-C30B-44D9-0BB467011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7ADEE4-977A-5DCC-C87D-9A78BD0B77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8D679E-244F-3F67-3326-61B7E4691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3686BB-5184-7D3B-3526-68CD1586782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04DE17-8095-046E-0D32-E68A4C764D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2DB07D-A0CF-2770-E0E9-3D1510DC5F1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BE196E-BDB5-BB7F-5E76-6E846C3C5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71" y="96075"/>
            <a:ext cx="10433821" cy="646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050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D9FB580A-BA0E-4D5E-90F4-C42767A78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A315CE-A204-2CCE-AD24-3AF04065C4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6275" y="3655371"/>
            <a:ext cx="9679449" cy="1463136"/>
          </a:xfrm>
        </p:spPr>
        <p:txBody>
          <a:bodyPr anchor="b">
            <a:normAutofit/>
          </a:bodyPr>
          <a:lstStyle/>
          <a:p>
            <a:r>
              <a:rPr lang="en-US" sz="4700" dirty="0">
                <a:solidFill>
                  <a:schemeClr val="bg1"/>
                </a:solidFill>
              </a:rPr>
              <a:t>The beginning of DNA Replication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729D89-D07E-6929-BF1C-BD75E78623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6275" y="5252936"/>
            <a:ext cx="9679449" cy="654610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How does it unwind? Why does it need to unwind?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4" name="Google Shape;129;p23">
            <a:extLst>
              <a:ext uri="{FF2B5EF4-FFF2-40B4-BE49-F238E27FC236}">
                <a16:creationId xmlns:a16="http://schemas.microsoft.com/office/drawing/2014/main" id="{E1E62842-DEBC-BE6C-B910-A0524979FFA4}"/>
              </a:ext>
            </a:extLst>
          </p:cNvPr>
          <p:cNvPicPr preferRelativeResize="0"/>
          <p:nvPr/>
        </p:nvPicPr>
        <p:blipFill rotWithShape="1">
          <a:blip r:embed="rId2"/>
          <a:stretch/>
        </p:blipFill>
        <p:spPr>
          <a:xfrm>
            <a:off x="2260693" y="820991"/>
            <a:ext cx="7670613" cy="2608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148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DE07E-F7F2-8805-1009-5C04EDA86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Todays Schedule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231A3-0A19-B4E8-A761-973D77E4A7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8492C-D079-4FDD-C208-5B90DE1E4A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Protein Synthesis Activity in Teams</a:t>
            </a:r>
          </a:p>
          <a:p>
            <a:r>
              <a:rPr lang="en-US" dirty="0"/>
              <a:t>If you finish, MMM!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180DBD-7700-A429-350D-89A55DA39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C54B110-25AD-4D68-ABB5-F116157BB2F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5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037C-0F1D-6BA4-E05E-B5CAACA7D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Todays Schedule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33634-438C-F495-5A42-77764B39C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Lecture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1919F-EF3C-A550-310D-EC9B8361F02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Case Study</a:t>
            </a:r>
          </a:p>
          <a:p>
            <a:r>
              <a:rPr lang="en-US" dirty="0"/>
              <a:t>Packet Submission </a:t>
            </a:r>
          </a:p>
          <a:p>
            <a:r>
              <a:rPr lang="en-US" dirty="0"/>
              <a:t>Bracket Progress and MMM assignment </a:t>
            </a:r>
          </a:p>
          <a:p>
            <a:endParaRPr lang="en-US" dirty="0"/>
          </a:p>
          <a:p>
            <a:r>
              <a:rPr lang="en-US" dirty="0"/>
              <a:t>You will get your Unit 6 packets tomorrow!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40454A-7158-2B9F-AF98-1F175C3E8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4BD510-1750-F69F-7732-E9D4EA1C9F3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006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7EE0A6B3-EB7E-45AA-ADB6-138489E0CD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!!Rectangle">
            <a:extLst>
              <a:ext uri="{FF2B5EF4-FFF2-40B4-BE49-F238E27FC236}">
                <a16:creationId xmlns:a16="http://schemas.microsoft.com/office/drawing/2014/main" id="{0C0EA1AB-DC8C-4976-9474-9313A673D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62" name="Picture 61" descr="3D rendering of DNA">
            <a:extLst>
              <a:ext uri="{FF2B5EF4-FFF2-40B4-BE49-F238E27FC236}">
                <a16:creationId xmlns:a16="http://schemas.microsoft.com/office/drawing/2014/main" id="{B74D964F-CBBC-DE9F-DC60-6FDC46D0F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32966" b="10784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1188069" y="381935"/>
            <a:ext cx="5366040" cy="234484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5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Discovery of DNA Structure</a:t>
            </a:r>
          </a:p>
        </p:txBody>
      </p:sp>
      <p:sp>
        <p:nvSpPr>
          <p:cNvPr id="7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3369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rgbClr val="FFFFFF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74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55951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76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94200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rgbClr val="FFFFFF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78" name="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0394"/>
            <a:ext cx="0" cy="3238728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1188069" y="3175552"/>
            <a:ext cx="5366041" cy="280911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</a:rPr>
              <a:t>In the 1950s Rosalind Franklin performed X-Ray Crystallography of DNA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</a:rPr>
              <a:t>Her work revealed a pattern that was regular and repetitive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  <a:buClr>
                <a:schemeClr val="dk1"/>
              </a:buClr>
              <a:buSzPts val="1100"/>
            </a:pPr>
            <a:r>
              <a:rPr lang="en-US" sz="61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Discovery of DNA Structure</a:t>
            </a:r>
          </a:p>
        </p:txBody>
      </p:sp>
      <p:sp>
        <p:nvSpPr>
          <p:cNvPr id="77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061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bg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5643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892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bg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Google Shape;66;p15"/>
          <p:cNvSpPr txBox="1">
            <a:spLocks noGrp="1"/>
          </p:cNvSpPr>
          <p:nvPr>
            <p:ph type="body" idx="1"/>
          </p:nvPr>
        </p:nvSpPr>
        <p:spPr>
          <a:xfrm>
            <a:off x="6096000" y="381935"/>
            <a:ext cx="4986955" cy="5974415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During the same time, Edwin Chargaff analyzed DNA samples from different species</a:t>
            </a:r>
          </a:p>
          <a:p>
            <a:pPr marL="742950"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600"/>
              <a:buFont typeface="Arial" panose="020B0604020202020204" pitchFamily="34" charset="0"/>
              <a:buChar char="•"/>
            </a:pPr>
            <a:r>
              <a:rPr lang="en-US" sz="2800" dirty="0"/>
              <a:t>He found the following </a:t>
            </a:r>
            <a:r>
              <a:rPr lang="en-US" sz="2800" b="1" dirty="0"/>
              <a:t>rule</a:t>
            </a:r>
            <a:r>
              <a:rPr lang="en-US" sz="2800" dirty="0"/>
              <a:t> held true for all species:</a:t>
            </a:r>
          </a:p>
          <a:p>
            <a:pPr marL="1085850" lvl="2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2800" dirty="0"/>
              <a:t>The amount of adenine </a:t>
            </a:r>
            <a:r>
              <a:rPr lang="en-US" sz="2800" u="sng" dirty="0"/>
              <a:t>equals</a:t>
            </a:r>
            <a:r>
              <a:rPr lang="en-US" sz="2800" dirty="0"/>
              <a:t> the amount of thymine</a:t>
            </a:r>
          </a:p>
          <a:p>
            <a:pPr marL="1085850" lvl="2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2800" dirty="0"/>
              <a:t>The amount of cytosine </a:t>
            </a:r>
            <a:r>
              <a:rPr lang="en-US" sz="2800" u="sng" dirty="0"/>
              <a:t>equals</a:t>
            </a:r>
            <a:r>
              <a:rPr lang="en-US" sz="2800" dirty="0"/>
              <a:t> the amount of guanine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7" name="Rectangle 96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838200" y="698643"/>
            <a:ext cx="5243394" cy="2225532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5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Nucleotide Structure and Pairing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81934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48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4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84728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10408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4" name="Picture 73" descr="Chemical formulae are written on paper">
            <a:extLst>
              <a:ext uri="{FF2B5EF4-FFF2-40B4-BE49-F238E27FC236}">
                <a16:creationId xmlns:a16="http://schemas.microsoft.com/office/drawing/2014/main" id="{3E85D9CC-FBF2-5B54-57A0-6B349D143B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21"/>
          <a:stretch/>
        </p:blipFill>
        <p:spPr>
          <a:xfrm>
            <a:off x="838200" y="3003053"/>
            <a:ext cx="5243391" cy="2994972"/>
          </a:xfrm>
          <a:prstGeom prst="rect">
            <a:avLst/>
          </a:prstGeom>
        </p:spPr>
      </p:pic>
      <p:sp>
        <p:nvSpPr>
          <p:cNvPr id="107" name="Rectangle 106">
            <a:extLst>
              <a:ext uri="{FF2B5EF4-FFF2-40B4-BE49-F238E27FC236}">
                <a16:creationId xmlns:a16="http://schemas.microsoft.com/office/drawing/2014/main" id="{2CA8D992-BB3F-47CD-BA18-71D545392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3000055"/>
            <a:ext cx="5243390" cy="299797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2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16"/>
          <p:cNvSpPr txBox="1">
            <a:spLocks noGrp="1"/>
          </p:cNvSpPr>
          <p:nvPr>
            <p:ph type="body" idx="1"/>
          </p:nvPr>
        </p:nvSpPr>
        <p:spPr>
          <a:xfrm>
            <a:off x="7229042" y="879355"/>
            <a:ext cx="4124758" cy="5120755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Purines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Double ring structure (A, G)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Pyrimidines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Single ring structure (C, U, T)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Adenine and thymine have </a:t>
            </a:r>
            <a:r>
              <a:rPr lang="en-US" b="1" dirty="0"/>
              <a:t>two</a:t>
            </a:r>
            <a:r>
              <a:rPr lang="en-US" dirty="0"/>
              <a:t> hydrogen bonds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Cytosine and guanine have </a:t>
            </a:r>
            <a:r>
              <a:rPr lang="en-US" b="1" dirty="0"/>
              <a:t>three</a:t>
            </a:r>
            <a:r>
              <a:rPr lang="en-US" dirty="0"/>
              <a:t> hydrogen bonds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7" name="Google Shape;87;p18"/>
          <p:cNvSpPr txBox="1"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>
                <a:schemeClr val="dk1"/>
              </a:buClr>
              <a:buSzPts val="1100"/>
            </a:pPr>
            <a:r>
              <a:rPr lang="en-US" sz="72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Quick Review</a:t>
            </a:r>
            <a:endParaRPr lang="en-US" sz="7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9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1"/>
          </p:nvPr>
        </p:nvSpPr>
        <p:spPr>
          <a:xfrm>
            <a:off x="6397039" y="381935"/>
            <a:ext cx="4685916" cy="5974415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228600" indent="0">
              <a:lnSpc>
                <a:spcPct val="90000"/>
              </a:lnSpc>
              <a:spcAft>
                <a:spcPts val="600"/>
              </a:spcAft>
              <a:buNone/>
            </a:pPr>
            <a:endParaRPr lang="en-US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A DNA sample is analyzed and you find that 22% is cytosine, how much thymine would you expect in the sample?</a:t>
            </a:r>
          </a:p>
          <a:p>
            <a:pPr lvl="1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dirty="0"/>
              <a:t>Answer: 28%</a:t>
            </a:r>
          </a:p>
        </p:txBody>
      </p:sp>
      <p:sp>
        <p:nvSpPr>
          <p:cNvPr id="103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  <a:buClr>
                <a:schemeClr val="dk1"/>
              </a:buClr>
              <a:buSzPts val="1100"/>
            </a:pPr>
            <a:r>
              <a:rPr lang="en-US" sz="61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Discovery of DNA Structure</a:t>
            </a:r>
          </a:p>
        </p:txBody>
      </p:sp>
      <p:sp>
        <p:nvSpPr>
          <p:cNvPr id="105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061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bg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5643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892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bg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6096000" y="381935"/>
            <a:ext cx="4986955" cy="5974415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Watson and Crick took the findings of Franklin (helix shape) and Chargaff (base pairing) to made the first 3D, double helix model of DNA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06131-0295-F1A0-A431-70F9F2E43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8750" y="0"/>
            <a:ext cx="9144000" cy="2340864"/>
          </a:xfrm>
        </p:spPr>
        <p:txBody>
          <a:bodyPr/>
          <a:lstStyle/>
          <a:p>
            <a:r>
              <a:rPr lang="en"/>
              <a:t>Key Features of DNA Structure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5A47E0-37BF-853E-2AFD-526EA719F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898" y="2550668"/>
            <a:ext cx="9144000" cy="1325880"/>
          </a:xfrm>
        </p:spPr>
        <p:txBody>
          <a:bodyPr/>
          <a:lstStyle/>
          <a:p>
            <a:r>
              <a:rPr lang="en-US" dirty="0"/>
              <a:t>1. DNA is a double stranded helix </a:t>
            </a: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r>
              <a:rPr lang="en-US" sz="20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Backbone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sugar-phosphate</a:t>
            </a: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r>
              <a:rPr lang="en-US" sz="2000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Center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nucleotides pairing</a:t>
            </a: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endParaRPr lang="en-US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endParaRPr lang="en-US" sz="11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2B6593-8455-7F3F-E7D4-CAB321BBBB3B}"/>
              </a:ext>
            </a:extLst>
          </p:cNvPr>
          <p:cNvSpPr txBox="1"/>
          <p:nvPr/>
        </p:nvSpPr>
        <p:spPr>
          <a:xfrm>
            <a:off x="3270179" y="3639312"/>
            <a:ext cx="8274121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buClr>
                <a:srgbClr val="000000"/>
              </a:buClr>
              <a:buSzPts val="2800"/>
            </a:pPr>
            <a:r>
              <a:rPr lang="en-US" sz="20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2. DNA strands are antiparallel</a:t>
            </a:r>
          </a:p>
          <a:p>
            <a:pPr marL="914400" lvl="1" indent="-393700">
              <a:buClr>
                <a:schemeClr val="dk1"/>
              </a:buClr>
              <a:buSzPts val="2600"/>
              <a:buFont typeface="Arial"/>
              <a:buAutoNum type="alphaL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One strand runs 5’ to 3’, other strand runs in opposite, upside-down direction 3’ to 5’</a:t>
            </a: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5’ end: free phosphate group</a:t>
            </a:r>
          </a:p>
          <a:p>
            <a:pPr marL="914400" lvl="1" indent="-393700">
              <a:lnSpc>
                <a:spcPct val="115000"/>
              </a:lnSpc>
              <a:buClr>
                <a:schemeClr val="dk1"/>
              </a:buClr>
              <a:buSzPts val="2600"/>
              <a:buFont typeface="Arial"/>
              <a:buAutoNum type="alphaL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3’ end: free hydroxyl group</a:t>
            </a:r>
            <a:endParaRPr lang="en-US"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621583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Univers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902038A9CAB542AAB1ECEA7D33E9CE" ma:contentTypeVersion="4" ma:contentTypeDescription="Create a new document." ma:contentTypeScope="" ma:versionID="27cbe84f855736ec9b72323ce771b25b">
  <xsd:schema xmlns:xsd="http://www.w3.org/2001/XMLSchema" xmlns:xs="http://www.w3.org/2001/XMLSchema" xmlns:p="http://schemas.microsoft.com/office/2006/metadata/properties" xmlns:ns2="4187989a-b09a-415d-979e-abd40581ade0" xmlns:ns3="0929081b-a06b-47cc-b085-eeb945d8465d" targetNamespace="http://schemas.microsoft.com/office/2006/metadata/properties" ma:root="true" ma:fieldsID="28cf54cc77ee923f91e1de8ff66e2e0b" ns2:_="" ns3:_="">
    <xsd:import namespace="4187989a-b09a-415d-979e-abd40581ade0"/>
    <xsd:import namespace="0929081b-a06b-47cc-b085-eeb945d846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7989a-b09a-415d-979e-abd40581ad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9081b-a06b-47cc-b085-eeb945d846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919F73-B6C2-4A43-95E2-833EC48925F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EF7A501C-5DE4-4D47-B1FC-14A97682E35D}"/>
</file>

<file path=customXml/itemProps3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{D96A4662-E2EB-4FC5-80E6-0ADB8CA2618B}tf89338750_win32</Template>
  <TotalTime>1723</TotalTime>
  <Words>885</Words>
  <Application>Microsoft Office PowerPoint</Application>
  <PresentationFormat>Widescreen</PresentationFormat>
  <Paragraphs>121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Univers</vt:lpstr>
      <vt:lpstr>GradientUnivers</vt:lpstr>
      <vt:lpstr>6.1</vt:lpstr>
      <vt:lpstr>Case study entry task</vt:lpstr>
      <vt:lpstr>Todays Schedule</vt:lpstr>
      <vt:lpstr>Discovery of DNA Structure</vt:lpstr>
      <vt:lpstr>Discovery of DNA Structure</vt:lpstr>
      <vt:lpstr>Nucleotide Structure and Pairing</vt:lpstr>
      <vt:lpstr>Quick Review</vt:lpstr>
      <vt:lpstr>Discovery of DNA Structure</vt:lpstr>
      <vt:lpstr>Key Features of DNA Structure</vt:lpstr>
      <vt:lpstr> Key functions of DNA</vt:lpstr>
      <vt:lpstr>Prokaryotic vs Eukaryotic DNA</vt:lpstr>
      <vt:lpstr>Prokaryotic vs Eukaryotic</vt:lpstr>
      <vt:lpstr>SO what is a plasmid?</vt:lpstr>
      <vt:lpstr>Plasmids in labs</vt:lpstr>
      <vt:lpstr>Plasmids</vt:lpstr>
      <vt:lpstr>More on plasmids</vt:lpstr>
      <vt:lpstr>RNA vs DNA</vt:lpstr>
      <vt:lpstr>RNA vs DNA</vt:lpstr>
      <vt:lpstr>Quick Review</vt:lpstr>
      <vt:lpstr>Quick Review</vt:lpstr>
      <vt:lpstr>Practice FRQ</vt:lpstr>
      <vt:lpstr>.</vt:lpstr>
      <vt:lpstr>DNA Replication Models</vt:lpstr>
      <vt:lpstr>The beginning of DNA Replication</vt:lpstr>
      <vt:lpstr>Todays Schedule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6.1</dc:title>
  <dc:creator>Didway, Haley</dc:creator>
  <cp:lastModifiedBy>Didway, Haley</cp:lastModifiedBy>
  <cp:revision>1</cp:revision>
  <dcterms:created xsi:type="dcterms:W3CDTF">2023-02-21T20:46:08Z</dcterms:created>
  <dcterms:modified xsi:type="dcterms:W3CDTF">2023-02-24T20:28:26Z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0x01010041902038A9CAB542AAB1ECEA7D33E9CE</vt:lpwstr>
  </property>
</Properties>
</file>